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Masters/slideMaster19.xml" ContentType="application/vnd.openxmlformats-officedocument.presentationml.slideMaster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Masters/slideMaster26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8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29.xml" ContentType="application/vnd.openxmlformats-officedocument.them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theme/theme14.xml" ContentType="application/vnd.openxmlformats-officedocument.theme+xml"/>
  <Override PartName="/ppt/theme/theme25.xml" ContentType="application/vnd.openxmlformats-officedocument.theme+xml"/>
  <Override PartName="/ppt/theme/theme21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theme/theme10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customXml/itemProps2.xml" ContentType="application/vnd.openxmlformats-officedocument.customXmlProperties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9.xml" ContentType="application/vnd.openxmlformats-officedocument.theme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Masters/slideMaster23.xml" ContentType="application/vnd.openxmlformats-officedocument.presentationml.slideMaster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6.xml" ContentType="application/vnd.openxmlformats-officedocument.theme+xml"/>
  <Default Extension="wdp" ContentType="image/vnd.ms-photo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theme/theme22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ppt/theme/theme20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6.xml" ContentType="application/vnd.openxmlformats-officedocument.theme+xml"/>
  <Override PartName="/ppt/slideLayouts/slideLayout40.xml" ContentType="application/vnd.openxmlformats-officedocument.presentationml.slideLayout+xml"/>
  <Override PartName="/ppt/theme/theme27.xml" ContentType="application/vnd.openxmlformats-officedocument.theme+xml"/>
  <Override PartName="/ppt/slideMasters/slideMaster13.xml" ContentType="application/vnd.openxmlformats-officedocument.presentationml.slideMaster+xml"/>
  <Override PartName="/ppt/theme/theme23.xml" ContentType="application/vnd.openxmlformats-officedocument.theme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Masters/slideMaster18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8.xml" ContentType="application/vnd.openxmlformats-officedocument.theme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7.xml" ContentType="application/vnd.openxmlformats-officedocument.theme+xml"/>
  <Override PartName="/ppt/slideMasters/slideMaster21.xml" ContentType="application/vnd.openxmlformats-officedocument.presentationml.slideMaster+xml"/>
  <Override PartName="/ppt/theme/theme24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511039" r:id="rId4"/>
    <p:sldMasterId id="2147511047" r:id="rId5"/>
    <p:sldMasterId id="2147500454" r:id="rId6"/>
    <p:sldMasterId id="2147500393" r:id="rId7"/>
    <p:sldMasterId id="2147501252" r:id="rId8"/>
    <p:sldMasterId id="2147500450" r:id="rId9"/>
    <p:sldMasterId id="2147500379" r:id="rId10"/>
    <p:sldMasterId id="2147500458" r:id="rId11"/>
    <p:sldMasterId id="2147504573" r:id="rId12"/>
    <p:sldMasterId id="2147504827" r:id="rId13"/>
    <p:sldMasterId id="2147502655" r:id="rId14"/>
    <p:sldMasterId id="2147500574" r:id="rId15"/>
    <p:sldMasterId id="2147500460" r:id="rId16"/>
    <p:sldMasterId id="2147504710" r:id="rId17"/>
    <p:sldMasterId id="2147500364" r:id="rId18"/>
    <p:sldMasterId id="2147500361" r:id="rId19"/>
    <p:sldMasterId id="2147504072" r:id="rId20"/>
    <p:sldMasterId id="2147500354" r:id="rId21"/>
    <p:sldMasterId id="2147500389" r:id="rId22"/>
    <p:sldMasterId id="2147512706" r:id="rId23"/>
    <p:sldMasterId id="2147506037" r:id="rId24"/>
    <p:sldMasterId id="2147510419" r:id="rId25"/>
    <p:sldMasterId id="2147512232" r:id="rId26"/>
    <p:sldMasterId id="2147512234" r:id="rId27"/>
    <p:sldMasterId id="2147512645" r:id="rId28"/>
    <p:sldMasterId id="2147512647" r:id="rId29"/>
    <p:sldMasterId id="2147512651" r:id="rId30"/>
  </p:sldMasterIdLst>
  <p:notesMasterIdLst>
    <p:notesMasterId r:id="rId44"/>
  </p:notesMasterIdLst>
  <p:handoutMasterIdLst>
    <p:handoutMasterId r:id="rId45"/>
  </p:handoutMasterIdLst>
  <p:sldIdLst>
    <p:sldId id="4214" r:id="rId31"/>
    <p:sldId id="4036" r:id="rId32"/>
    <p:sldId id="4037" r:id="rId33"/>
    <p:sldId id="4038" r:id="rId34"/>
    <p:sldId id="4097" r:id="rId35"/>
    <p:sldId id="4204" r:id="rId36"/>
    <p:sldId id="4205" r:id="rId37"/>
    <p:sldId id="4215" r:id="rId38"/>
    <p:sldId id="4216" r:id="rId39"/>
    <p:sldId id="4217" r:id="rId40"/>
    <p:sldId id="4218" r:id="rId41"/>
    <p:sldId id="4219" r:id="rId42"/>
    <p:sldId id="3636" r:id="rId43"/>
  </p:sldIdLst>
  <p:sldSz cx="9144000" cy="5143500" type="screen16x9"/>
  <p:notesSz cx="6669088" cy="9926638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6600"/>
    <a:srgbClr val="008000"/>
    <a:srgbClr val="FF0000"/>
    <a:srgbClr val="000066"/>
    <a:srgbClr val="003399"/>
    <a:srgbClr val="000000"/>
    <a:srgbClr val="FFFFFF"/>
    <a:srgbClr val="009BD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ile medio 4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6D9F66E-5EB9-4882-86FB-DCBF35E3C3E4}" styleName="Stile medio 4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11" autoAdjust="0"/>
  </p:normalViewPr>
  <p:slideViewPr>
    <p:cSldViewPr>
      <p:cViewPr varScale="1">
        <p:scale>
          <a:sx n="105" d="100"/>
          <a:sy n="105" d="100"/>
        </p:scale>
        <p:origin x="-366" y="-84"/>
      </p:cViewPr>
      <p:guideLst>
        <p:guide orient="horz" pos="1620"/>
        <p:guide pos="2925"/>
      </p:guideLst>
    </p:cSldViewPr>
  </p:slideViewPr>
  <p:outlineViewPr>
    <p:cViewPr>
      <p:scale>
        <a:sx n="33" d="100"/>
        <a:sy n="33" d="100"/>
      </p:scale>
      <p:origin x="0" y="32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Master" Target="slideMasters/slideMaster23.xml"/><Relationship Id="rId39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slideMaster" Target="slideMasters/slideMaster18.xml"/><Relationship Id="rId34" Type="http://schemas.openxmlformats.org/officeDocument/2006/relationships/slide" Target="slides/slide4.xml"/><Relationship Id="rId42" Type="http://schemas.openxmlformats.org/officeDocument/2006/relationships/slide" Target="slides/slide12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Master" Target="slideMasters/slideMaster22.xml"/><Relationship Id="rId33" Type="http://schemas.openxmlformats.org/officeDocument/2006/relationships/slide" Target="slides/slide3.xml"/><Relationship Id="rId38" Type="http://schemas.openxmlformats.org/officeDocument/2006/relationships/slide" Target="slides/slide8.xml"/><Relationship Id="rId46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Master" Target="slideMasters/slideMaster17.xml"/><Relationship Id="rId29" Type="http://schemas.openxmlformats.org/officeDocument/2006/relationships/slideMaster" Target="slideMasters/slideMaster26.xml"/><Relationship Id="rId41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Master" Target="slideMasters/slideMaster21.xml"/><Relationship Id="rId32" Type="http://schemas.openxmlformats.org/officeDocument/2006/relationships/slide" Target="slides/slide2.xml"/><Relationship Id="rId37" Type="http://schemas.openxmlformats.org/officeDocument/2006/relationships/slide" Target="slides/slide7.xml"/><Relationship Id="rId40" Type="http://schemas.openxmlformats.org/officeDocument/2006/relationships/slide" Target="slides/slide10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Master" Target="slideMasters/slideMaster20.xml"/><Relationship Id="rId28" Type="http://schemas.openxmlformats.org/officeDocument/2006/relationships/slideMaster" Target="slideMasters/slideMaster25.xml"/><Relationship Id="rId36" Type="http://schemas.openxmlformats.org/officeDocument/2006/relationships/slide" Target="slides/slide6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Master" Target="slideMasters/slideMaster19.xml"/><Relationship Id="rId27" Type="http://schemas.openxmlformats.org/officeDocument/2006/relationships/slideMaster" Target="slideMasters/slideMaster24.xml"/><Relationship Id="rId30" Type="http://schemas.openxmlformats.org/officeDocument/2006/relationships/slideMaster" Target="slideMasters/slideMaster27.xml"/><Relationship Id="rId35" Type="http://schemas.openxmlformats.org/officeDocument/2006/relationships/slide" Target="slides/slide5.xml"/><Relationship Id="rId43" Type="http://schemas.openxmlformats.org/officeDocument/2006/relationships/slide" Target="slides/slide13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hangingPunct="1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eaLnBrk="1" hangingPunct="1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B85E3362-B944-43B0-9D83-0CA5F88611A4}" type="datetimeFigureOut">
              <a:rPr lang="it-IT"/>
              <a:pPr>
                <a:defRPr/>
              </a:pPr>
              <a:t>24/09/2015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890838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hangingPunct="1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776663" y="9428164"/>
            <a:ext cx="2890837" cy="496887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BBC61126-7928-4673-9EEF-9E074323D20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30116764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663" y="0"/>
            <a:ext cx="2890837" cy="496888"/>
          </a:xfrm>
          <a:prstGeom prst="rect">
            <a:avLst/>
          </a:prstGeom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FB30C546-6633-40D2-A46F-8FF53540014B}" type="datetimeFigureOut">
              <a:rPr lang="en-US" altLang="it-IT"/>
              <a:pPr>
                <a:defRPr/>
              </a:pPr>
              <a:t>9/24/2015</a:t>
            </a:fld>
            <a:endParaRPr lang="en-US" alt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6"/>
            <a:ext cx="5335588" cy="4467225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90838" cy="496887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663" y="9428164"/>
            <a:ext cx="2890837" cy="496887"/>
          </a:xfrm>
          <a:prstGeom prst="rect">
            <a:avLst/>
          </a:prstGeom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32D64F43-8B3F-472D-B9C4-920DD0691E65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="" xmlns:p14="http://schemas.microsoft.com/office/powerpoint/2010/main" val="29881265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/>
      </a:defRPr>
    </a:lvl5pPr>
    <a:lvl6pPr marL="2285773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28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2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37" algn="l" defTabSz="91430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78673476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0684630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88767127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58577527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500917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fld id="{115A04E8-FC90-4F62-A4B1-D775B5AF5344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CasellaDiTesto 2"/>
          <p:cNvSpPr txBox="1"/>
          <p:nvPr userDrawn="1"/>
        </p:nvSpPr>
        <p:spPr>
          <a:xfrm>
            <a:off x="876511" y="4904601"/>
            <a:ext cx="735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Bozza</a:t>
            </a:r>
            <a:endParaRPr lang="it-IT" b="1" i="1" dirty="0"/>
          </a:p>
        </p:txBody>
      </p:sp>
    </p:spTree>
    <p:extLst>
      <p:ext uri="{BB962C8B-B14F-4D97-AF65-F5344CB8AC3E}">
        <p14:creationId xmlns="" xmlns:p14="http://schemas.microsoft.com/office/powerpoint/2010/main" val="4247188216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566"/>
            <a:ext cx="9144000" cy="375044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2925"/>
            <a:ext cx="8229600" cy="39112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3500917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fld id="{115A04E8-FC90-4F62-A4B1-D775B5AF534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927500779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89532089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85203602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37504451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lIns="68580" tIns="34290" rIns="68580" bIns="34290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0" y="1369218"/>
            <a:ext cx="7886700" cy="3263504"/>
          </a:xfrm>
          <a:prstGeom prst="rect">
            <a:avLst/>
          </a:prstGeom>
        </p:spPr>
        <p:txBody>
          <a:bodyPr lIns="68580" tIns="34290" rIns="68580" bIns="3429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>
              <a:defRPr/>
            </a:pPr>
            <a:fld id="{6FBA5102-E854-4BFA-830D-9AE32C31C30F}" type="datetimeFigureOut">
              <a:rPr lang="it-IT"/>
              <a:pPr>
                <a:defRPr/>
              </a:pPr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pPr>
              <a:defRPr/>
            </a:pPr>
            <a:fld id="{F7E0E5BE-6E53-4FDE-840F-6AE9C8DAE2E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45634467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2049468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45042395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8819494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92370069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9222777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01298834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6374803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97367731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33EDCD27-91EA-436F-8D51-A47D7FD9B376}" type="datetimeFigureOut">
              <a:rPr lang="it-IT" altLang="it-IT"/>
              <a:pPr>
                <a:defRPr/>
              </a:pPr>
              <a:t>24/09/2015</a:t>
            </a:fld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91358" tIns="45675" rIns="91358" bIns="45675"/>
          <a:lstStyle>
            <a:lvl1pPr eaLnBrk="1" hangingPunct="1">
              <a:defRPr>
                <a:latin typeface="Calibr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BABC5E5-F2F0-4A2F-8889-ED51D81DB62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2386010647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44E93A74-392D-4341-AECF-99EA6DDD7A22}" type="datetimeFigureOut">
              <a:rPr lang="it-IT" altLang="it-IT"/>
              <a:pPr>
                <a:defRPr/>
              </a:pPr>
              <a:t>24/09/2015</a:t>
            </a:fld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91358" tIns="45675" rIns="91358" bIns="45675"/>
          <a:lstStyle>
            <a:lvl1pPr eaLnBrk="1" hangingPunct="1">
              <a:defRPr>
                <a:latin typeface="Calibr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FAF5E18-F2C6-4814-AD41-CEF0F4BA21BC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2244633786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78554602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7850482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01169475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34545820"/>
      </p:ext>
    </p:extLst>
  </p:cSld>
  <p:clrMapOvr>
    <a:masterClrMapping/>
  </p:clrMapOvr>
  <p:transition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BCF1FC7-AF36-4155-9467-6741ABFBBFEA}" type="datetimeFigureOut">
              <a:rPr lang="it-IT"/>
              <a:pPr>
                <a:defRPr/>
              </a:pPr>
              <a:t>24/09/2015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1EB44391-4352-4F7D-8D3B-1AB86D10881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915467551"/>
      </p:ext>
    </p:extLst>
  </p:cSld>
  <p:clrMapOvr>
    <a:masterClrMapping/>
  </p:clrMapOvr>
  <p:transition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187147836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81557699"/>
      </p:ext>
    </p:extLst>
  </p:cSld>
  <p:clrMapOvr>
    <a:masterClrMapping/>
  </p:clrMapOvr>
  <p:transition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A174C26-6AA3-4227-BAC7-FDD53DC92500}" type="datetimeFigureOut">
              <a:rPr lang="it-IT" altLang="it-IT"/>
              <a:pPr>
                <a:defRPr/>
              </a:pPr>
              <a:t>24/09/2015</a:t>
            </a:fld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91358" tIns="45675" rIns="91358" bIns="45675"/>
          <a:lstStyle>
            <a:lvl1pPr eaLnBrk="1" hangingPunct="1">
              <a:defRPr>
                <a:latin typeface="Calibr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7CD69E3D-6CC5-4F84-A73D-BC251E63ADB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2618610079"/>
      </p:ext>
    </p:extLst>
  </p:cSld>
  <p:clrMapOvr>
    <a:masterClrMapping/>
  </p:clrMapOvr>
  <p:transition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665DED95-2AA1-4054-9EEB-120AA9D9ECD8}" type="datetimeFigureOut">
              <a:rPr lang="it-IT" altLang="it-IT"/>
              <a:pPr>
                <a:defRPr/>
              </a:pPr>
              <a:t>24/09/2015</a:t>
            </a:fld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91358" tIns="45675" rIns="91358" bIns="45675"/>
          <a:lstStyle>
            <a:lvl1pPr eaLnBrk="1" hangingPunct="1">
              <a:defRPr>
                <a:latin typeface="Calibr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A69D958B-1CCC-4271-9BE5-E9C7BE2D103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2913847662"/>
      </p:ext>
    </p:extLst>
  </p:cSld>
  <p:clrMapOvr>
    <a:masterClrMapping/>
  </p:clrMapOvr>
  <p:transition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84973675"/>
      </p:ext>
    </p:extLst>
  </p:cSld>
  <p:clrMapOvr>
    <a:masterClrMapping/>
  </p:clrMapOvr>
  <p:transition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D96EDDF8-B68E-4E60-85E0-49EBEF86A6DF}" type="datetimeFigureOut">
              <a:rPr lang="it-IT" altLang="it-IT"/>
              <a:pPr>
                <a:defRPr/>
              </a:pPr>
              <a:t>24/09/2015</a:t>
            </a:fld>
            <a:endParaRPr lang="it-IT" alt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91358" tIns="45675" rIns="91358" bIns="45675"/>
          <a:lstStyle>
            <a:lvl1pPr eaLnBrk="1" hangingPunct="1">
              <a:defRPr>
                <a:latin typeface="Calibr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5D261AE-EEBF-4E30-A637-0C891AE09EB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511495954"/>
      </p:ext>
    </p:extLst>
  </p:cSld>
  <p:clrMapOvr>
    <a:masterClrMapping/>
  </p:clrMapOvr>
  <p:transition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89112180"/>
      </p:ext>
    </p:extLst>
  </p:cSld>
  <p:clrMapOvr>
    <a:masterClrMapping/>
  </p:clrMapOvr>
  <p:transition>
    <p:wipe dir="r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4602988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15936434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68D295E0-8C45-C54E-A79D-38F9DCE58E19}" type="datetimeFigureOut">
              <a:rPr lang="it-IT" smtClean="0"/>
              <a:pPr/>
              <a:t>24/09/2015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A15AE660-6B46-E348-B3BB-5CB2615CCB4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18711060"/>
      </p:ext>
    </p:extLst>
  </p:cSld>
  <p:clrMapOvr>
    <a:masterClrMapping/>
  </p:clrMapOvr>
  <p:transition>
    <p:wipe dir="r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19053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41711452"/>
      </p:ext>
    </p:extLst>
  </p:cSld>
  <p:clrMapOvr>
    <a:masterClrMapping/>
  </p:clrMapOvr>
  <p:transition>
    <p:wipe dir="r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53566"/>
            <a:ext cx="9144000" cy="375044"/>
          </a:xfrm>
          <a:prstGeom prst="rect">
            <a:avLst/>
          </a:prstGeom>
        </p:spPr>
        <p:txBody>
          <a:bodyPr lIns="91358" tIns="45675" rIns="91358" bIns="45675"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92240"/>
            <a:ext cx="8229600" cy="2728912"/>
          </a:xfrm>
          <a:prstGeom prst="rect">
            <a:avLst/>
          </a:prstGeom>
        </p:spPr>
        <p:txBody>
          <a:bodyPr lIns="91358" tIns="45675" rIns="91358" bIns="45675"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0"/>
          </p:nvPr>
        </p:nvSpPr>
        <p:spPr>
          <a:xfrm>
            <a:off x="3500438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 b="1">
                <a:solidFill>
                  <a:srgbClr val="898989"/>
                </a:solidFill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966C5F6F-4808-4571-806E-A72CE733923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="" xmlns:p14="http://schemas.microsoft.com/office/powerpoint/2010/main" val="31853377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67507413"/>
      </p:ext>
    </p:extLst>
  </p:cSld>
  <p:clrMapOvr>
    <a:masterClrMapping/>
  </p:clrMapOvr>
  <p:transition>
    <p:wipe dir="r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8718619"/>
      </p:ext>
    </p:extLst>
  </p:cSld>
  <p:clrMapOvr>
    <a:masterClrMapping/>
  </p:clrMapOvr>
  <p:transition>
    <p:wipe dir="r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00971502"/>
      </p:ext>
    </p:extLst>
  </p:cSld>
  <p:clrMapOvr>
    <a:masterClrMapping/>
  </p:clrMapOvr>
  <p:transition>
    <p:wipe dir="r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551382615"/>
      </p:ext>
    </p:extLst>
  </p:cSld>
  <p:clrMapOvr>
    <a:masterClrMapping/>
  </p:clrMapOvr>
  <p:transition>
    <p:wipe dir="r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25142482"/>
      </p:ext>
    </p:extLst>
  </p:cSld>
  <p:clrMapOvr>
    <a:masterClrMapping/>
  </p:clrMapOvr>
  <p:transition>
    <p:wipe dir="r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5176872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99712855"/>
      </p:ext>
    </p:extLst>
  </p:cSld>
  <p:clrMapOvr>
    <a:masterClrMapping/>
  </p:clrMapOvr>
  <p:transition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5385628"/>
      </p:ext>
    </p:extLst>
  </p:cSld>
  <p:clrMapOvr>
    <a:masterClrMapping/>
  </p:clrMapOvr>
  <p:transition>
    <p:wipe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04777723"/>
      </p:ext>
    </p:extLst>
  </p:cSld>
  <p:clrMapOvr>
    <a:masterClrMapping/>
  </p:clrMapOvr>
  <p:transition>
    <p:wipe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292924548"/>
      </p:ext>
    </p:extLst>
  </p:cSld>
  <p:clrMapOvr>
    <a:masterClrMapping/>
  </p:clrMapOvr>
  <p:transition>
    <p:wipe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3AB281F-2C1D-4BA8-A4EE-F4C875A14409}" type="datetimeFigureOut">
              <a:rPr lang="it-IT" altLang="it-IT">
                <a:solidFill>
                  <a:prstClr val="black"/>
                </a:solidFill>
              </a:rPr>
              <a:pPr>
                <a:defRPr/>
              </a:pPr>
              <a:t>24/09/2015</a:t>
            </a:fld>
            <a:endParaRPr lang="it-IT" altLang="it-IT">
              <a:solidFill>
                <a:prstClr val="black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lIns="91358" tIns="45675" rIns="91358" bIns="45675"/>
          <a:lstStyle>
            <a:lvl1pPr eaLnBrk="1" hangingPunct="1">
              <a:defRPr>
                <a:latin typeface="Calibri" pitchFamily="34" charset="0"/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it-IT">
              <a:solidFill>
                <a:prstClr val="black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358" tIns="45675" rIns="91358" bIns="45675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B560C21C-D1EF-4F2A-B02F-5D2236D53199}" type="slidenum">
              <a:rPr lang="it-IT" altLang="it-IT">
                <a:solidFill>
                  <a:prstClr val="black"/>
                </a:solidFill>
              </a:rPr>
              <a:pPr>
                <a:defRPr/>
              </a:pPr>
              <a:t>‹N›</a:t>
            </a:fld>
            <a:endParaRPr lang="it-IT" alt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1648221"/>
      </p:ext>
    </p:extLst>
  </p:cSld>
  <p:clrMapOvr>
    <a:masterClrMapping/>
  </p:clrMapOvr>
  <p:transition>
    <p:wipe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07405336"/>
      </p:ext>
    </p:extLst>
  </p:cSld>
  <p:clrMapOvr>
    <a:masterClrMapping/>
  </p:clrMapOvr>
  <p:transition>
    <p:wipe dir="r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40621892"/>
      </p:ext>
    </p:extLst>
  </p:cSld>
  <p:clrMapOvr>
    <a:masterClrMapping/>
  </p:clrMapOvr>
  <p:transition>
    <p:wipe dir="r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4561915"/>
      </p:ext>
    </p:extLst>
  </p:cSld>
  <p:clrMapOvr>
    <a:masterClrMapping/>
  </p:clrMapOvr>
  <p:transition>
    <p:wipe dir="r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14763571"/>
      </p:ext>
    </p:extLst>
  </p:cSld>
  <p:clrMapOvr>
    <a:masterClrMapping/>
  </p:clrMapOvr>
  <p:transition>
    <p:wipe dir="r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155649958"/>
      </p:ext>
    </p:extLst>
  </p:cSld>
  <p:clrMapOvr>
    <a:masterClrMapping/>
  </p:clrMapOvr>
  <p:transition>
    <p:wipe dir="r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5012892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27893335"/>
      </p:ext>
    </p:extLst>
  </p:cSld>
  <p:clrMapOvr>
    <a:masterClrMapping/>
  </p:clrMapOvr>
  <p:transition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71325519"/>
      </p:ext>
    </p:extLst>
  </p:cSld>
  <p:clrMapOvr>
    <a:masterClrMapping/>
  </p:clrMapOvr>
  <p:transition>
    <p:wipe dir="r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46210661"/>
      </p:ext>
    </p:extLst>
  </p:cSld>
  <p:clrMapOvr>
    <a:masterClrMapping/>
  </p:clrMapOvr>
  <p:transition>
    <p:wipe dir="r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56872323"/>
      </p:ext>
    </p:extLst>
  </p:cSld>
  <p:clrMapOvr>
    <a:masterClrMapping/>
  </p:clrMapOvr>
  <p:transition>
    <p:wipe dir="r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00973066"/>
      </p:ext>
    </p:extLst>
  </p:cSld>
  <p:clrMapOvr>
    <a:masterClrMapping/>
  </p:clrMapOvr>
  <p:transition>
    <p:wipe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93506109"/>
      </p:ext>
    </p:extLst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61909240"/>
      </p:ext>
    </p:extLst>
  </p:cSld>
  <p:clrMapOvr>
    <a:masterClrMapping/>
  </p:clrMapOvr>
  <p:transition>
    <p:wipe dir="r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191222459"/>
      </p:ext>
    </p:extLst>
  </p:cSld>
  <p:clrMapOvr>
    <a:masterClrMapping/>
  </p:clrMapOvr>
  <p:transition>
    <p:wipe dir="r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84260795"/>
      </p:ext>
    </p:extLst>
  </p:cSld>
  <p:clrMapOvr>
    <a:masterClrMapping/>
  </p:clrMapOvr>
  <p:transition>
    <p:wipe dir="r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13897967"/>
      </p:ext>
    </p:extLst>
  </p:cSld>
  <p:clrMapOvr>
    <a:masterClrMapping/>
  </p:clrMapOvr>
  <p:transition>
    <p:wipe dir="r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1499596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256268405"/>
      </p:ext>
    </p:extLst>
  </p:cSld>
  <p:clrMapOvr>
    <a:masterClrMapping/>
  </p:clrMapOvr>
  <p:transition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26654253"/>
      </p:ext>
    </p:extLst>
  </p:cSld>
  <p:clrMapOvr>
    <a:masterClrMapping/>
  </p:clrMapOvr>
  <p:transition>
    <p:wipe dir="r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3814435"/>
      </p:ext>
    </p:extLst>
  </p:cSld>
  <p:clrMapOvr>
    <a:masterClrMapping/>
  </p:clrMapOvr>
  <p:transition>
    <p:wipe dir="r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686846553"/>
      </p:ext>
    </p:extLst>
  </p:cSld>
  <p:clrMapOvr>
    <a:masterClrMapping/>
  </p:clrMapOvr>
  <p:transition>
    <p:wipe dir="r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54146875"/>
      </p:ext>
    </p:extLst>
  </p:cSld>
  <p:clrMapOvr>
    <a:masterClrMapping/>
  </p:clrMapOvr>
  <p:transition>
    <p:wipe dir="r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374845126"/>
      </p:ext>
    </p:extLst>
  </p:cSld>
  <p:clrMapOvr>
    <a:masterClrMapping/>
  </p:clrMapOvr>
  <p:transition>
    <p:wipe dir="r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72583802"/>
      </p:ext>
    </p:extLst>
  </p:cSld>
  <p:clrMapOvr>
    <a:masterClrMapping/>
  </p:clrMapOvr>
  <p:transition>
    <p:wipe dir="r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04463461"/>
      </p:ext>
    </p:extLst>
  </p:cSld>
  <p:clrMapOvr>
    <a:masterClrMapping/>
  </p:clrMapOvr>
  <p:transition>
    <p:wipe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824504302"/>
      </p:ext>
    </p:extLst>
  </p:cSld>
  <p:clrMapOvr>
    <a:masterClrMapping/>
  </p:clrMapOvr>
  <p:transition>
    <p:wipe dir="r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917705034"/>
      </p:ext>
    </p:extLst>
  </p:cSld>
  <p:clrMapOvr>
    <a:masterClrMapping/>
  </p:clrMapOvr>
  <p:transition>
    <p:wipe dir="r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545403023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28706312"/>
      </p:ext>
    </p:extLst>
  </p:cSld>
  <p:clrMapOvr>
    <a:masterClrMapping/>
  </p:clrMapOvr>
  <p:transition>
    <p:wipe dir="r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460321795"/>
      </p:ext>
    </p:extLst>
  </p:cSld>
  <p:clrMapOvr>
    <a:masterClrMapping/>
  </p:clrMapOvr>
  <p:transition>
    <p:wipe dir="r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79136113"/>
      </p:ext>
    </p:extLst>
  </p:cSld>
  <p:clrMapOvr>
    <a:masterClrMapping/>
  </p:clrMapOvr>
  <p:transition>
    <p:wipe dir="r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5159972"/>
      </p:ext>
    </p:extLst>
  </p:cSld>
  <p:clrMapOvr>
    <a:masterClrMapping/>
  </p:clrMapOvr>
  <p:transition>
    <p:wipe dir="r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656770602"/>
      </p:ext>
    </p:extLst>
  </p:cSld>
  <p:clrMapOvr>
    <a:masterClrMapping/>
  </p:clrMapOvr>
  <p:transition>
    <p:wipe dir="r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54228840"/>
      </p:ext>
    </p:extLst>
  </p:cSld>
  <p:clrMapOvr>
    <a:masterClrMapping/>
  </p:clrMapOvr>
  <p:transition>
    <p:wipe dir="r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2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38843310"/>
      </p:ext>
    </p:extLst>
  </p:cSld>
  <p:clrMapOvr>
    <a:masterClrMapping/>
  </p:clrMapOvr>
  <p:transition>
    <p:wipe dir="r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3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83220507"/>
      </p:ext>
    </p:extLst>
  </p:cSld>
  <p:clrMapOvr>
    <a:masterClrMapping/>
  </p:clrMapOvr>
  <p:transition>
    <p:wipe dir="r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538361371"/>
      </p:ext>
    </p:extLst>
  </p:cSld>
  <p:clrMapOvr>
    <a:masterClrMapping/>
  </p:clrMapOvr>
  <p:transition>
    <p:wipe dir="r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674988286"/>
      </p:ext>
    </p:extLst>
  </p:cSld>
  <p:clrMapOvr>
    <a:masterClrMapping/>
  </p:clrMapOvr>
  <p:transition>
    <p:wipe dir="r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578"/>
            <a:ext cx="9144000" cy="37504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JM"/>
          </a:p>
        </p:txBody>
      </p:sp>
      <p:sp>
        <p:nvSpPr>
          <p:cNvPr id="7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57200" y="876300"/>
            <a:ext cx="5029200" cy="3238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FontTx/>
              <a:buNone/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>
              <a:buFontTx/>
              <a:buNone/>
              <a:defRPr sz="1050">
                <a:latin typeface="Mission Gothic Regular" pitchFamily="50" charset="0"/>
              </a:defRPr>
            </a:lvl2pPr>
            <a:lvl3pPr marL="914400" indent="0">
              <a:buFontTx/>
              <a:buNone/>
              <a:defRPr sz="1050">
                <a:latin typeface="Mission Gothic Regular" pitchFamily="50" charset="0"/>
              </a:defRPr>
            </a:lvl3pPr>
            <a:lvl4pPr marL="1371600" indent="0">
              <a:buFontTx/>
              <a:buNone/>
              <a:defRPr sz="1050">
                <a:latin typeface="Mission Gothic Regular" pitchFamily="50" charset="0"/>
              </a:defRPr>
            </a:lvl4pPr>
            <a:lvl5pPr marL="1828800" indent="0">
              <a:buFontTx/>
              <a:buNone/>
              <a:defRPr sz="1050">
                <a:latin typeface="Mission Gothic Regular" pitchFamily="50" charset="0"/>
              </a:defRPr>
            </a:lvl5pPr>
          </a:lstStyle>
          <a:p>
            <a:pPr lvl="0"/>
            <a:endParaRPr lang="en-JM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24"/>
          </p:nvPr>
        </p:nvSpPr>
        <p:spPr>
          <a:xfrm>
            <a:off x="6705600" y="133350"/>
            <a:ext cx="2133600" cy="274638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0705EE04-3498-4CF3-B909-0C3095CA894C}" type="datetime1">
              <a:rPr lang="en-JM">
                <a:solidFill>
                  <a:prstClr val="black"/>
                </a:solidFill>
              </a:rPr>
              <a:pPr>
                <a:defRPr/>
              </a:pPr>
              <a:t>24/09/2015</a:t>
            </a:fld>
            <a:endParaRPr lang="en-JM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2460636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7787481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theme" Target="../theme/theme16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31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30.xml"/><Relationship Id="rId9" Type="http://schemas.openxmlformats.org/officeDocument/2006/relationships/image" Target="../media/image5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theme" Target="../theme/theme18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theme" Target="../theme/theme1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41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2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2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_rels/slideMaster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44.xml"/><Relationship Id="rId4" Type="http://schemas.openxmlformats.org/officeDocument/2006/relationships/image" Target="../media/image2.png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5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26.xml.rels><?xml version="1.0" encoding="UTF-8" standalone="yes"?>
<Relationships xmlns="http://schemas.openxmlformats.org/package/2006/relationships"><Relationship Id="rId3" Type="http://schemas.openxmlformats.org/officeDocument/2006/relationships/theme" Target="../theme/theme2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26" Type="http://schemas.openxmlformats.org/officeDocument/2006/relationships/slideLayout" Target="../slideLayouts/slideLayout76.xml"/><Relationship Id="rId39" Type="http://schemas.openxmlformats.org/officeDocument/2006/relationships/slideLayout" Target="../slideLayouts/slideLayout89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34" Type="http://schemas.openxmlformats.org/officeDocument/2006/relationships/slideLayout" Target="../slideLayouts/slideLayout84.xml"/><Relationship Id="rId42" Type="http://schemas.openxmlformats.org/officeDocument/2006/relationships/image" Target="../media/image3.png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5" Type="http://schemas.openxmlformats.org/officeDocument/2006/relationships/slideLayout" Target="../slideLayouts/slideLayout75.xml"/><Relationship Id="rId33" Type="http://schemas.openxmlformats.org/officeDocument/2006/relationships/slideLayout" Target="../slideLayouts/slideLayout83.xml"/><Relationship Id="rId38" Type="http://schemas.openxmlformats.org/officeDocument/2006/relationships/slideLayout" Target="../slideLayouts/slideLayout88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29" Type="http://schemas.openxmlformats.org/officeDocument/2006/relationships/slideLayout" Target="../slideLayouts/slideLayout7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slideLayout" Target="../slideLayouts/slideLayout74.xml"/><Relationship Id="rId32" Type="http://schemas.openxmlformats.org/officeDocument/2006/relationships/slideLayout" Target="../slideLayouts/slideLayout82.xml"/><Relationship Id="rId37" Type="http://schemas.openxmlformats.org/officeDocument/2006/relationships/slideLayout" Target="../slideLayouts/slideLayout87.xml"/><Relationship Id="rId40" Type="http://schemas.openxmlformats.org/officeDocument/2006/relationships/theme" Target="../theme/theme27.xml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slideLayout" Target="../slideLayouts/slideLayout73.xml"/><Relationship Id="rId28" Type="http://schemas.openxmlformats.org/officeDocument/2006/relationships/slideLayout" Target="../slideLayouts/slideLayout78.xml"/><Relationship Id="rId36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3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Relationship Id="rId27" Type="http://schemas.openxmlformats.org/officeDocument/2006/relationships/slideLayout" Target="../slideLayouts/slideLayout77.xml"/><Relationship Id="rId30" Type="http://schemas.openxmlformats.org/officeDocument/2006/relationships/slideLayout" Target="../slideLayouts/slideLayout80.xml"/><Relationship Id="rId35" Type="http://schemas.openxmlformats.org/officeDocument/2006/relationships/slideLayout" Target="../slideLayouts/slideLayout85.xml"/><Relationship Id="rId43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1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027" name="Immagin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1029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1588" y="217488"/>
            <a:ext cx="9131300" cy="503237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8" name="Ovale 7"/>
          <p:cNvSpPr/>
          <p:nvPr/>
        </p:nvSpPr>
        <p:spPr>
          <a:xfrm>
            <a:off x="25400" y="79375"/>
            <a:ext cx="792163" cy="792163"/>
          </a:xfrm>
          <a:prstGeom prst="ellipse">
            <a:avLst/>
          </a:prstGeom>
          <a:solidFill>
            <a:schemeClr val="accent2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10" name="Immagine 9"/>
          <p:cNvPicPr>
            <a:picLocks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05" y="59975"/>
            <a:ext cx="756000" cy="792000"/>
          </a:xfrm>
          <a:prstGeom prst="rect">
            <a:avLst/>
          </a:prstGeom>
        </p:spPr>
      </p:pic>
      <p:sp>
        <p:nvSpPr>
          <p:cNvPr id="1033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2560" r:id="rId1"/>
    <p:sldLayoutId id="2147512561" r:id="rId2"/>
    <p:sldLayoutId id="2147512562" r:id="rId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0244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latin typeface="Verdana" pitchFamily="34" charset="0"/>
              </a:rPr>
              <a:t>®</a:t>
            </a:r>
            <a:r>
              <a:rPr lang="it-IT" altLang="it-IT" sz="500" smtClean="0">
                <a:latin typeface="Verdana" pitchFamily="34" charset="0"/>
              </a:rPr>
              <a:t> di Banca Mediolanum</a:t>
            </a:r>
          </a:p>
        </p:txBody>
      </p:sp>
      <p:pic>
        <p:nvPicPr>
          <p:cNvPr id="1024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10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1268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latin typeface="Verdana" pitchFamily="34" charset="0"/>
              </a:rPr>
              <a:t>®</a:t>
            </a:r>
            <a:r>
              <a:rPr lang="it-IT" altLang="it-IT" sz="500" smtClean="0">
                <a:latin typeface="Verdana" pitchFamily="34" charset="0"/>
              </a:rPr>
              <a:t> di Banca Mediolanum</a:t>
            </a:r>
          </a:p>
        </p:txBody>
      </p:sp>
      <p:pic>
        <p:nvPicPr>
          <p:cNvPr id="11270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11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2291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3175" y="228600"/>
            <a:ext cx="9145588" cy="50323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2294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12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94"/>
          <a:stretch>
            <a:fillRect/>
          </a:stretch>
        </p:blipFill>
        <p:spPr bwMode="auto">
          <a:xfrm>
            <a:off x="-1588" y="700088"/>
            <a:ext cx="914558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3316" name="Immagin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3175" y="228600"/>
            <a:ext cx="9145588" cy="50323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5367" name="CasellaDiTesto 10"/>
          <p:cNvSpPr txBox="1">
            <a:spLocks noChangeArrowheads="1"/>
          </p:cNvSpPr>
          <p:nvPr/>
        </p:nvSpPr>
        <p:spPr bwMode="auto">
          <a:xfrm rot="21003509">
            <a:off x="155575" y="1258888"/>
            <a:ext cx="376078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6000" b="1" smtClean="0">
                <a:latin typeface="Broadway" charset="0"/>
              </a:rPr>
              <a:t>Filmato</a:t>
            </a:r>
          </a:p>
        </p:txBody>
      </p:sp>
      <p:sp>
        <p:nvSpPr>
          <p:cNvPr id="15368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828675" cy="828675"/>
          </a:xfrm>
          <a:prstGeom prst="ellipse">
            <a:avLst/>
          </a:prstGeom>
          <a:solidFill>
            <a:srgbClr val="008000"/>
          </a:solidFill>
          <a:ln>
            <a:solidFill>
              <a:srgbClr val="007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03" y="72824"/>
            <a:ext cx="792000" cy="792000"/>
          </a:xfrm>
          <a:prstGeom prst="rect">
            <a:avLst/>
          </a:prstGeom>
        </p:spPr>
      </p:pic>
      <p:pic>
        <p:nvPicPr>
          <p:cNvPr id="13322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13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Immagin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94"/>
          <a:stretch>
            <a:fillRect/>
          </a:stretch>
        </p:blipFill>
        <p:spPr bwMode="auto">
          <a:xfrm>
            <a:off x="-1588" y="700088"/>
            <a:ext cx="914558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CasellaDiTesto 10"/>
          <p:cNvSpPr txBox="1">
            <a:spLocks noChangeArrowheads="1"/>
          </p:cNvSpPr>
          <p:nvPr/>
        </p:nvSpPr>
        <p:spPr bwMode="auto">
          <a:xfrm rot="21003509">
            <a:off x="155575" y="1258888"/>
            <a:ext cx="376078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6000" b="1" dirty="0" smtClean="0">
                <a:latin typeface="Broadway" charset="0"/>
              </a:rPr>
              <a:t>Filmato</a:t>
            </a: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sp>
        <p:nvSpPr>
          <p:cNvPr id="12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14342" name="Immagin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black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black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black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15" name="Ovale 14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16" name="Immagine 15"/>
          <p:cNvPicPr>
            <a:picLocks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50" y="59975"/>
            <a:ext cx="756000" cy="792000"/>
          </a:xfrm>
          <a:prstGeom prst="rect">
            <a:avLst/>
          </a:prstGeom>
        </p:spPr>
      </p:pic>
      <p:pic>
        <p:nvPicPr>
          <p:cNvPr id="14346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14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9525"/>
            <a:ext cx="9269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1"/>
            <a:ext cx="9265024" cy="5153025"/>
          </a:xfrm>
          <a:prstGeom prst="rect">
            <a:avLst/>
          </a:prstGeom>
          <a:gradFill flip="none" rotWithShape="1">
            <a:gsLst>
              <a:gs pos="8000">
                <a:srgbClr val="990000">
                  <a:lumMod val="0"/>
                  <a:lumOff val="100000"/>
                  <a:alpha val="65000"/>
                </a:srgbClr>
              </a:gs>
              <a:gs pos="100000">
                <a:srgbClr val="FFC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-11113" y="4652963"/>
            <a:ext cx="9275763" cy="39528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5367" name="Immagin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1538"/>
            <a:ext cx="1431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e 19"/>
          <p:cNvSpPr/>
          <p:nvPr/>
        </p:nvSpPr>
        <p:spPr>
          <a:xfrm>
            <a:off x="284163" y="814388"/>
            <a:ext cx="2952750" cy="295275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698286"/>
            <a:ext cx="2872009" cy="3025592"/>
          </a:xfrm>
          <a:prstGeom prst="rect">
            <a:avLst/>
          </a:prstGeom>
          <a:ln>
            <a:noFill/>
          </a:ln>
        </p:spPr>
      </p:pic>
      <p:sp>
        <p:nvSpPr>
          <p:cNvPr id="11" name="Titolo 2"/>
          <p:cNvSpPr txBox="1">
            <a:spLocks/>
          </p:cNvSpPr>
          <p:nvPr/>
        </p:nvSpPr>
        <p:spPr>
          <a:xfrm>
            <a:off x="3059832" y="1294766"/>
            <a:ext cx="6204818" cy="1348992"/>
          </a:xfrm>
          <a:prstGeom prst="rect">
            <a:avLst/>
          </a:prstGeom>
        </p:spPr>
        <p:txBody>
          <a:bodyPr/>
          <a:lstStyle>
            <a:lvl1pPr algn="ctr" defTabSz="914265" rtl="0" eaLnBrk="1" latinLnBrk="0" hangingPunct="1">
              <a:spcBef>
                <a:spcPct val="0"/>
              </a:spcBef>
              <a:buNone/>
              <a:defRPr lang="it-IT" sz="3600" b="0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6000" b="1">
                <a:ln>
                  <a:solidFill>
                    <a:schemeClr val="bg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Operatività</a:t>
            </a:r>
          </a:p>
        </p:txBody>
      </p:sp>
      <p:sp>
        <p:nvSpPr>
          <p:cNvPr id="16396" name="Rectangle 20"/>
          <p:cNvSpPr>
            <a:spLocks noChangeArrowheads="1"/>
          </p:cNvSpPr>
          <p:nvPr/>
        </p:nvSpPr>
        <p:spPr bwMode="auto">
          <a:xfrm>
            <a:off x="3381375" y="4768850"/>
            <a:ext cx="238283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1537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34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67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56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35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13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4225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312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96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81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64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8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6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5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36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2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0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8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75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9525"/>
            <a:ext cx="9269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1"/>
            <a:ext cx="9265024" cy="5153025"/>
          </a:xfrm>
          <a:prstGeom prst="rect">
            <a:avLst/>
          </a:prstGeom>
          <a:gradFill flip="none" rotWithShape="1">
            <a:gsLst>
              <a:gs pos="7000">
                <a:srgbClr val="990000">
                  <a:lumMod val="0"/>
                  <a:lumOff val="100000"/>
                  <a:alpha val="65000"/>
                </a:srgbClr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-11113" y="4652963"/>
            <a:ext cx="9275763" cy="395287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6391" name="Immagine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1538"/>
            <a:ext cx="1431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e 19"/>
          <p:cNvSpPr/>
          <p:nvPr/>
        </p:nvSpPr>
        <p:spPr>
          <a:xfrm>
            <a:off x="284163" y="814388"/>
            <a:ext cx="2952750" cy="295275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10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12895" y="708919"/>
            <a:ext cx="2872009" cy="3025592"/>
          </a:xfrm>
          <a:prstGeom prst="rect">
            <a:avLst/>
          </a:prstGeom>
          <a:ln>
            <a:noFill/>
          </a:ln>
        </p:spPr>
      </p:pic>
      <p:sp>
        <p:nvSpPr>
          <p:cNvPr id="11" name="Titolo 2"/>
          <p:cNvSpPr txBox="1">
            <a:spLocks/>
          </p:cNvSpPr>
          <p:nvPr/>
        </p:nvSpPr>
        <p:spPr>
          <a:xfrm>
            <a:off x="3059832" y="1294766"/>
            <a:ext cx="6204818" cy="1348992"/>
          </a:xfrm>
          <a:prstGeom prst="rect">
            <a:avLst/>
          </a:prstGeom>
        </p:spPr>
        <p:txBody>
          <a:bodyPr/>
          <a:lstStyle>
            <a:lvl1pPr algn="ctr" defTabSz="914265" rtl="0" eaLnBrk="1" latinLnBrk="0" hangingPunct="1">
              <a:spcBef>
                <a:spcPct val="0"/>
              </a:spcBef>
              <a:buNone/>
              <a:defRPr lang="it-IT" sz="3600" b="0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6000" b="1">
                <a:ln>
                  <a:solidFill>
                    <a:schemeClr val="bg1"/>
                  </a:solidFill>
                </a:ln>
                <a:solidFill>
                  <a:srgbClr val="A4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Attrarre</a:t>
            </a:r>
          </a:p>
        </p:txBody>
      </p:sp>
      <p:sp>
        <p:nvSpPr>
          <p:cNvPr id="18444" name="Rectangle 20"/>
          <p:cNvSpPr>
            <a:spLocks noChangeArrowheads="1"/>
          </p:cNvSpPr>
          <p:nvPr/>
        </p:nvSpPr>
        <p:spPr bwMode="auto">
          <a:xfrm>
            <a:off x="3381375" y="4768850"/>
            <a:ext cx="238283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16396" name="Picture 8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35" r:id="rId1"/>
    <p:sldLayoutId id="2147512615" r:id="rId2"/>
    <p:sldLayoutId id="2147512616" r:id="rId3"/>
    <p:sldLayoutId id="2147512636" r:id="rId4"/>
    <p:sldLayoutId id="2147512637" r:id="rId5"/>
    <p:sldLayoutId id="2147512617" r:id="rId6"/>
    <p:sldLayoutId id="2147512618" r:id="rId7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67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56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35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13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4225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312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96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81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64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8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6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5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36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2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0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8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75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9525"/>
            <a:ext cx="9269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1"/>
            <a:ext cx="9265024" cy="5153025"/>
          </a:xfrm>
          <a:prstGeom prst="rect">
            <a:avLst/>
          </a:prstGeom>
          <a:gradFill flip="none" rotWithShape="1">
            <a:gsLst>
              <a:gs pos="8000">
                <a:srgbClr val="990000">
                  <a:lumMod val="0"/>
                  <a:lumOff val="100000"/>
                  <a:alpha val="65000"/>
                </a:srgbClr>
              </a:gs>
              <a:gs pos="100000">
                <a:srgbClr val="008000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-11113" y="4652963"/>
            <a:ext cx="9275763" cy="395287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7415" name="Immagin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1538"/>
            <a:ext cx="1431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e 19"/>
          <p:cNvSpPr/>
          <p:nvPr/>
        </p:nvSpPr>
        <p:spPr>
          <a:xfrm>
            <a:off x="284163" y="814388"/>
            <a:ext cx="2952750" cy="2952750"/>
          </a:xfrm>
          <a:prstGeom prst="ellipse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698286"/>
            <a:ext cx="2872009" cy="3025592"/>
          </a:xfrm>
          <a:prstGeom prst="rect">
            <a:avLst/>
          </a:prstGeom>
          <a:ln>
            <a:noFill/>
          </a:ln>
        </p:spPr>
      </p:pic>
      <p:sp>
        <p:nvSpPr>
          <p:cNvPr id="11" name="Titolo 2"/>
          <p:cNvSpPr txBox="1">
            <a:spLocks/>
          </p:cNvSpPr>
          <p:nvPr/>
        </p:nvSpPr>
        <p:spPr>
          <a:xfrm>
            <a:off x="3059832" y="1294766"/>
            <a:ext cx="6204818" cy="1348992"/>
          </a:xfrm>
          <a:prstGeom prst="rect">
            <a:avLst/>
          </a:prstGeom>
        </p:spPr>
        <p:txBody>
          <a:bodyPr/>
          <a:lstStyle>
            <a:lvl1pPr algn="ctr" defTabSz="914265" rtl="0" eaLnBrk="1" latinLnBrk="0" hangingPunct="1">
              <a:spcBef>
                <a:spcPct val="0"/>
              </a:spcBef>
              <a:buNone/>
              <a:defRPr lang="it-IT" sz="3600" b="0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6000" b="1">
                <a:ln>
                  <a:solidFill>
                    <a:schemeClr val="bg1"/>
                  </a:solidFill>
                </a:ln>
                <a:solidFill>
                  <a:srgbClr val="006600"/>
                </a:solidFill>
              </a:rPr>
              <a:t>Creare Valore</a:t>
            </a:r>
          </a:p>
        </p:txBody>
      </p:sp>
      <p:sp>
        <p:nvSpPr>
          <p:cNvPr id="21516" name="Rectangle 20"/>
          <p:cNvSpPr>
            <a:spLocks noChangeArrowheads="1"/>
          </p:cNvSpPr>
          <p:nvPr/>
        </p:nvSpPr>
        <p:spPr bwMode="auto">
          <a:xfrm>
            <a:off x="3381375" y="4768850"/>
            <a:ext cx="238283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1742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38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67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56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35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13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4225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312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96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81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64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8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6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5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36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2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0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8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75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9525"/>
            <a:ext cx="9269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1"/>
            <a:ext cx="9265024" cy="5153025"/>
          </a:xfrm>
          <a:prstGeom prst="rect">
            <a:avLst/>
          </a:prstGeom>
          <a:gradFill flip="none" rotWithShape="1">
            <a:gsLst>
              <a:gs pos="8000">
                <a:srgbClr val="990000">
                  <a:lumMod val="0"/>
                  <a:lumOff val="100000"/>
                  <a:alpha val="65000"/>
                </a:srgbClr>
              </a:gs>
              <a:gs pos="100000">
                <a:schemeClr val="bg1">
                  <a:lumMod val="65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7" name="Titolo 1"/>
          <p:cNvSpPr txBox="1">
            <a:spLocks/>
          </p:cNvSpPr>
          <p:nvPr/>
        </p:nvSpPr>
        <p:spPr>
          <a:xfrm>
            <a:off x="-11113" y="4652963"/>
            <a:ext cx="9275763" cy="39528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8439" name="Immagin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1538"/>
            <a:ext cx="1431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e 19"/>
          <p:cNvSpPr/>
          <p:nvPr/>
        </p:nvSpPr>
        <p:spPr>
          <a:xfrm>
            <a:off x="284163" y="814388"/>
            <a:ext cx="2952750" cy="2952750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698286"/>
            <a:ext cx="2872009" cy="3025592"/>
          </a:xfrm>
          <a:prstGeom prst="rect">
            <a:avLst/>
          </a:prstGeom>
          <a:ln>
            <a:noFill/>
          </a:ln>
        </p:spPr>
      </p:pic>
      <p:sp>
        <p:nvSpPr>
          <p:cNvPr id="11" name="Titolo 2"/>
          <p:cNvSpPr txBox="1">
            <a:spLocks/>
          </p:cNvSpPr>
          <p:nvPr/>
        </p:nvSpPr>
        <p:spPr>
          <a:xfrm>
            <a:off x="3236642" y="1294766"/>
            <a:ext cx="5727846" cy="1348992"/>
          </a:xfrm>
          <a:prstGeom prst="rect">
            <a:avLst/>
          </a:prstGeom>
        </p:spPr>
        <p:txBody>
          <a:bodyPr/>
          <a:lstStyle>
            <a:lvl1pPr algn="ctr" defTabSz="914265" rtl="0" eaLnBrk="1" latinLnBrk="0" hangingPunct="1">
              <a:spcBef>
                <a:spcPct val="0"/>
              </a:spcBef>
              <a:buNone/>
              <a:defRPr lang="it-IT" sz="3600" b="0" kern="120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7200" b="1">
                <a:ln>
                  <a:solidFill>
                    <a:schemeClr val="bg1"/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Manager</a:t>
            </a:r>
          </a:p>
        </p:txBody>
      </p:sp>
      <p:sp>
        <p:nvSpPr>
          <p:cNvPr id="24588" name="Rectangle 20"/>
          <p:cNvSpPr>
            <a:spLocks noChangeArrowheads="1"/>
          </p:cNvSpPr>
          <p:nvPr/>
        </p:nvSpPr>
        <p:spPr bwMode="auto">
          <a:xfrm>
            <a:off x="3381375" y="4768850"/>
            <a:ext cx="238283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18444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39" r:id="rId1"/>
    <p:sldLayoutId id="2147512619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67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56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35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13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4225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312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96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81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64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8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6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5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36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2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0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8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75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9525"/>
            <a:ext cx="9269413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10" name="Titolo 1"/>
          <p:cNvSpPr txBox="1">
            <a:spLocks/>
          </p:cNvSpPr>
          <p:nvPr/>
        </p:nvSpPr>
        <p:spPr>
          <a:xfrm>
            <a:off x="0" y="0"/>
            <a:ext cx="9264650" cy="515302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19460" name="Immagin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1538"/>
            <a:ext cx="1431925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Ovale 19"/>
          <p:cNvSpPr/>
          <p:nvPr/>
        </p:nvSpPr>
        <p:spPr>
          <a:xfrm>
            <a:off x="284163" y="814388"/>
            <a:ext cx="2952750" cy="2952750"/>
          </a:xfrm>
          <a:prstGeom prst="ellipse">
            <a:avLst/>
          </a:prstGeom>
          <a:noFill/>
          <a:ln>
            <a:solidFill>
              <a:srgbClr val="2249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23528" y="698286"/>
            <a:ext cx="2872009" cy="3025592"/>
          </a:xfrm>
          <a:prstGeom prst="rect">
            <a:avLst/>
          </a:prstGeom>
          <a:ln>
            <a:noFill/>
          </a:ln>
        </p:spPr>
      </p:pic>
      <p:sp>
        <p:nvSpPr>
          <p:cNvPr id="26632" name="Rectangle 20"/>
          <p:cNvSpPr>
            <a:spLocks noChangeArrowheads="1"/>
          </p:cNvSpPr>
          <p:nvPr/>
        </p:nvSpPr>
        <p:spPr bwMode="auto">
          <a:xfrm>
            <a:off x="3381375" y="4768850"/>
            <a:ext cx="2382838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13" name="Immagine 12" descr="grazie.png"/>
          <p:cNvPicPr>
            <a:picLocks/>
          </p:cNvPicPr>
          <p:nvPr/>
        </p:nvPicPr>
        <p:blipFill>
          <a:blip r:embed="rId6" cstate="print">
            <a:grayscl/>
            <a:biLevel thresh="5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295494">
            <a:off x="3819525" y="1127125"/>
            <a:ext cx="4792663" cy="269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5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40" r:id="rId1"/>
    <p:sldLayoutId id="2147512620" r:id="rId2"/>
  </p:sldLayoutIdLst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678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356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035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713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4225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312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096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881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664" indent="-228392" algn="l" defTabSz="91356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8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6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35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136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922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704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488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275" algn="l" defTabSz="9135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2051" name="Immagin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2053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1588" y="217488"/>
            <a:ext cx="9131300" cy="503237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2563" r:id="rId1"/>
    <p:sldLayoutId id="2147512564" r:id="rId2"/>
    <p:sldLayoutId id="2147512565" r:id="rId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0483" name="Immagin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white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6" y="79375"/>
            <a:ext cx="799878" cy="785449"/>
          </a:xfrm>
          <a:prstGeom prst="ellipse">
            <a:avLst/>
          </a:prstGeom>
          <a:solidFill>
            <a:srgbClr val="008000"/>
          </a:solidFill>
          <a:ln>
            <a:solidFill>
              <a:srgbClr val="007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5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03" y="63588"/>
            <a:ext cx="792000" cy="792000"/>
          </a:xfrm>
          <a:prstGeom prst="rect">
            <a:avLst/>
          </a:prstGeom>
          <a:ln>
            <a:noFill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28316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2707" r:id="rId1"/>
    <p:sldLayoutId id="2147512708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0483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3175" y="228600"/>
            <a:ext cx="9145588" cy="503238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sp>
        <p:nvSpPr>
          <p:cNvPr id="14342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white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828675" cy="828675"/>
          </a:xfrm>
          <a:prstGeom prst="ellipse">
            <a:avLst/>
          </a:prstGeom>
          <a:solidFill>
            <a:srgbClr val="008000"/>
          </a:solidFill>
          <a:ln>
            <a:solidFill>
              <a:srgbClr val="0074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03" y="72824"/>
            <a:ext cx="792000" cy="792000"/>
          </a:xfrm>
          <a:prstGeom prst="rect">
            <a:avLst/>
          </a:prstGeom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21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588" y="217488"/>
            <a:ext cx="9131300" cy="503237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1508" name="Immagin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2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white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25400" y="79375"/>
            <a:ext cx="792163" cy="792163"/>
          </a:xfrm>
          <a:prstGeom prst="ellipse">
            <a:avLst/>
          </a:prstGeom>
          <a:solidFill>
            <a:schemeClr val="accent2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05" y="59975"/>
            <a:ext cx="756000" cy="792000"/>
          </a:xfrm>
          <a:prstGeom prst="rect">
            <a:avLst/>
          </a:prstGeom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22" r:id="rId1"/>
    <p:sldLayoutId id="2147512643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2532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black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black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black"/>
                </a:solidFill>
                <a:latin typeface="Verdana" pitchFamily="34" charset="0"/>
              </a:rPr>
              <a:t> di Banca Mediolanum</a:t>
            </a:r>
          </a:p>
        </p:txBody>
      </p:sp>
      <p:pic>
        <p:nvPicPr>
          <p:cNvPr id="2253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23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3555" name="Immagin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4743450"/>
            <a:ext cx="11160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Immagin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white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175" y="195263"/>
            <a:ext cx="9145588" cy="5048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38" y="59975"/>
            <a:ext cx="756000" cy="792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24" r:id="rId1"/>
    <p:sldLayoutId id="2147512625" r:id="rId2"/>
    <p:sldLayoutId id="2147512626" r:id="rId3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sz="3600">
              <a:solidFill>
                <a:prstClr val="white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4"/>
            <a:ext cx="9145588" cy="3270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 sz="3600">
              <a:solidFill>
                <a:prstClr val="white"/>
              </a:solidFill>
            </a:endParaRPr>
          </a:p>
        </p:txBody>
      </p:sp>
      <p:pic>
        <p:nvPicPr>
          <p:cNvPr id="8196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4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20"/>
          <p:cNvSpPr>
            <a:spLocks noChangeArrowheads="1"/>
          </p:cNvSpPr>
          <p:nvPr/>
        </p:nvSpPr>
        <p:spPr bwMode="auto">
          <a:xfrm>
            <a:off x="3379789" y="4787901"/>
            <a:ext cx="2382184" cy="169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black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black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black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6" y="79376"/>
            <a:ext cx="792163" cy="79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800"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50" y="59975"/>
            <a:ext cx="756000" cy="792000"/>
          </a:xfrm>
          <a:prstGeom prst="rect">
            <a:avLst/>
          </a:prstGeom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1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56238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2646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02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02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02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02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02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73" algn="ctr" defTabSz="911958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45" algn="ctr" defTabSz="911958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18" algn="ctr" defTabSz="911958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090" algn="ctr" defTabSz="911958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16" indent="-339716" algn="l" defTabSz="91120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57" indent="-282568" algn="l" defTabSz="911202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797" indent="-225419" algn="l" defTabSz="911202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6985" indent="-225419" algn="l" defTabSz="911202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587" indent="-225419" algn="l" defTabSz="911202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062" indent="-228368" algn="l" defTabSz="9134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02" indent="-228368" algn="l" defTabSz="9134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541" indent="-228368" algn="l" defTabSz="9134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278" indent="-228368" algn="l" defTabSz="9134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39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478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16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954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692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432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168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07" algn="l" defTabSz="9134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6147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94"/>
          <a:stretch>
            <a:fillRect/>
          </a:stretch>
        </p:blipFill>
        <p:spPr bwMode="auto">
          <a:xfrm>
            <a:off x="-1588" y="700088"/>
            <a:ext cx="914558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white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175" y="195263"/>
            <a:ext cx="9145588" cy="5048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38" y="59975"/>
            <a:ext cx="756000" cy="792000"/>
          </a:xfrm>
          <a:prstGeom prst="rect">
            <a:avLst/>
          </a:prstGeom>
        </p:spPr>
      </p:pic>
      <p:pic>
        <p:nvPicPr>
          <p:cNvPr id="6152" name="Immagin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CasellaDiTesto 10"/>
          <p:cNvSpPr txBox="1">
            <a:spLocks noChangeArrowheads="1"/>
          </p:cNvSpPr>
          <p:nvPr/>
        </p:nvSpPr>
        <p:spPr bwMode="auto">
          <a:xfrm rot="21003509">
            <a:off x="752475" y="3392488"/>
            <a:ext cx="37607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6000" b="1" smtClean="0">
                <a:solidFill>
                  <a:prstClr val="black"/>
                </a:solidFill>
                <a:latin typeface="Broadway" charset="0"/>
              </a:rPr>
              <a:t>Filmato</a:t>
            </a:r>
          </a:p>
        </p:txBody>
      </p:sp>
      <p:pic>
        <p:nvPicPr>
          <p:cNvPr id="6154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0321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2648" r:id="rId1"/>
    <p:sldLayoutId id="2147512649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5123" name="Immagine 25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prstClr val="white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prstClr val="white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175" y="195263"/>
            <a:ext cx="9145588" cy="5048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prstClr val="white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4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38" y="59975"/>
            <a:ext cx="756000" cy="792000"/>
          </a:xfrm>
          <a:prstGeom prst="rect">
            <a:avLst/>
          </a:prstGeom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43589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2652" r:id="rId1"/>
    <p:sldLayoutId id="2147512653" r:id="rId2"/>
    <p:sldLayoutId id="2147512654" r:id="rId3"/>
    <p:sldLayoutId id="2147512655" r:id="rId4"/>
    <p:sldLayoutId id="2147512656" r:id="rId5"/>
    <p:sldLayoutId id="2147512657" r:id="rId6"/>
    <p:sldLayoutId id="2147512658" r:id="rId7"/>
    <p:sldLayoutId id="2147512659" r:id="rId8"/>
    <p:sldLayoutId id="2147512660" r:id="rId9"/>
    <p:sldLayoutId id="2147512661" r:id="rId10"/>
    <p:sldLayoutId id="2147512662" r:id="rId11"/>
    <p:sldLayoutId id="2147512663" r:id="rId12"/>
    <p:sldLayoutId id="2147512664" r:id="rId13"/>
    <p:sldLayoutId id="2147512665" r:id="rId14"/>
    <p:sldLayoutId id="2147512666" r:id="rId15"/>
    <p:sldLayoutId id="2147512667" r:id="rId16"/>
    <p:sldLayoutId id="2147512668" r:id="rId17"/>
    <p:sldLayoutId id="2147512669" r:id="rId18"/>
    <p:sldLayoutId id="2147512670" r:id="rId19"/>
    <p:sldLayoutId id="2147512671" r:id="rId20"/>
    <p:sldLayoutId id="2147512672" r:id="rId21"/>
    <p:sldLayoutId id="2147512673" r:id="rId22"/>
    <p:sldLayoutId id="2147512674" r:id="rId23"/>
    <p:sldLayoutId id="2147512675" r:id="rId24"/>
    <p:sldLayoutId id="2147512676" r:id="rId25"/>
    <p:sldLayoutId id="2147512677" r:id="rId26"/>
    <p:sldLayoutId id="2147512678" r:id="rId27"/>
    <p:sldLayoutId id="2147512679" r:id="rId28"/>
    <p:sldLayoutId id="2147512680" r:id="rId29"/>
    <p:sldLayoutId id="2147512681" r:id="rId30"/>
    <p:sldLayoutId id="2147512682" r:id="rId31"/>
    <p:sldLayoutId id="2147512683" r:id="rId32"/>
    <p:sldLayoutId id="2147512684" r:id="rId33"/>
    <p:sldLayoutId id="2147512685" r:id="rId34"/>
    <p:sldLayoutId id="2147512686" r:id="rId35"/>
    <p:sldLayoutId id="2147512687" r:id="rId36"/>
    <p:sldLayoutId id="2147512689" r:id="rId37"/>
    <p:sldLayoutId id="2147512690" r:id="rId38"/>
    <p:sldLayoutId id="2147512691" r:id="rId39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1588" y="217488"/>
            <a:ext cx="9145587" cy="503237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3075" name="Immagin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94"/>
          <a:stretch>
            <a:fillRect/>
          </a:stretch>
        </p:blipFill>
        <p:spPr bwMode="auto">
          <a:xfrm>
            <a:off x="-1588" y="700088"/>
            <a:ext cx="914558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rgbClr val="9E0000"/>
          </a:solidFill>
          <a:ln>
            <a:solidFill>
              <a:srgbClr val="9E0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3077" name="Immagin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25400" y="79375"/>
            <a:ext cx="792163" cy="792163"/>
          </a:xfrm>
          <a:prstGeom prst="ellipse">
            <a:avLst/>
          </a:prstGeom>
          <a:solidFill>
            <a:schemeClr val="accent2"/>
          </a:solidFill>
          <a:ln>
            <a:solidFill>
              <a:srgbClr val="9E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05" y="59975"/>
            <a:ext cx="756000" cy="792000"/>
          </a:xfrm>
          <a:prstGeom prst="rect">
            <a:avLst/>
          </a:prstGeom>
        </p:spPr>
      </p:pic>
      <p:sp>
        <p:nvSpPr>
          <p:cNvPr id="7178" name="CasellaDiTesto 11"/>
          <p:cNvSpPr txBox="1">
            <a:spLocks noChangeArrowheads="1"/>
          </p:cNvSpPr>
          <p:nvPr/>
        </p:nvSpPr>
        <p:spPr bwMode="auto">
          <a:xfrm rot="21003509">
            <a:off x="155575" y="1258888"/>
            <a:ext cx="376078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6000" b="1" smtClean="0">
                <a:latin typeface="Broadway" charset="0"/>
              </a:rPr>
              <a:t>Filmato</a:t>
            </a:r>
          </a:p>
        </p:txBody>
      </p:sp>
      <p:pic>
        <p:nvPicPr>
          <p:cNvPr id="3082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566" r:id="rId1"/>
    <p:sldLayoutId id="2147512567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4875"/>
            <a:ext cx="9145588" cy="3270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4099" name="Immagin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3379788" y="4792663"/>
            <a:ext cx="2382837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175" y="195263"/>
            <a:ext cx="9145588" cy="5048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4102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568" r:id="rId1"/>
    <p:sldLayoutId id="2147512569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5123" name="Immagin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97848"/>
            <a:ext cx="774513" cy="77260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175" y="195263"/>
            <a:ext cx="9145588" cy="5048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925" y="79375"/>
            <a:ext cx="774513" cy="772599"/>
          </a:xfrm>
          <a:prstGeom prst="rect">
            <a:avLst/>
          </a:prstGeom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570" r:id="rId1"/>
    <p:sldLayoutId id="2147512571" r:id="rId2"/>
    <p:sldLayoutId id="2147512703" r:id="rId3"/>
    <p:sldLayoutId id="2147512704" r:id="rId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olo 1"/>
          <p:cNvSpPr txBox="1">
            <a:spLocks/>
          </p:cNvSpPr>
          <p:nvPr/>
        </p:nvSpPr>
        <p:spPr>
          <a:xfrm>
            <a:off x="-1588" y="4710113"/>
            <a:ext cx="9145588" cy="3270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6147" name="Immagin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94"/>
          <a:stretch>
            <a:fillRect/>
          </a:stretch>
        </p:blipFill>
        <p:spPr bwMode="auto">
          <a:xfrm>
            <a:off x="-1588" y="700088"/>
            <a:ext cx="9145588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solidFill>
                  <a:schemeClr val="bg1"/>
                </a:solidFill>
                <a:latin typeface="Verdana" pitchFamily="34" charset="0"/>
              </a:rPr>
              <a:t>®</a:t>
            </a:r>
            <a:r>
              <a:rPr lang="it-IT" altLang="it-IT" sz="500" smtClean="0">
                <a:solidFill>
                  <a:schemeClr val="bg1"/>
                </a:solidFill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3175" y="195263"/>
            <a:ext cx="9145588" cy="5048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38" y="59975"/>
            <a:ext cx="756000" cy="792000"/>
          </a:xfrm>
          <a:prstGeom prst="rect">
            <a:avLst/>
          </a:prstGeom>
        </p:spPr>
      </p:pic>
      <p:pic>
        <p:nvPicPr>
          <p:cNvPr id="6152" name="Immagine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CasellaDiTesto 10"/>
          <p:cNvSpPr txBox="1">
            <a:spLocks noChangeArrowheads="1"/>
          </p:cNvSpPr>
          <p:nvPr/>
        </p:nvSpPr>
        <p:spPr bwMode="auto">
          <a:xfrm rot="21003509">
            <a:off x="752475" y="3392488"/>
            <a:ext cx="376078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6000" b="1" smtClean="0">
                <a:latin typeface="Broadway" charset="0"/>
              </a:rPr>
              <a:t>Filmato</a:t>
            </a:r>
          </a:p>
        </p:txBody>
      </p:sp>
      <p:pic>
        <p:nvPicPr>
          <p:cNvPr id="6154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05" r:id="rId1"/>
    <p:sldLayoutId id="2147512606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magin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94"/>
          <a:stretch>
            <a:fillRect/>
          </a:stretch>
        </p:blipFill>
        <p:spPr bwMode="auto">
          <a:xfrm>
            <a:off x="-4763" y="700088"/>
            <a:ext cx="9148763" cy="398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CasellaDiTesto 10"/>
          <p:cNvSpPr txBox="1">
            <a:spLocks noChangeArrowheads="1"/>
          </p:cNvSpPr>
          <p:nvPr/>
        </p:nvSpPr>
        <p:spPr bwMode="auto">
          <a:xfrm rot="21003509">
            <a:off x="155575" y="1258888"/>
            <a:ext cx="3760788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6000" b="1" dirty="0" smtClean="0">
                <a:latin typeface="Broadway" charset="0"/>
              </a:rPr>
              <a:t>Filmato</a:t>
            </a:r>
          </a:p>
        </p:txBody>
      </p:sp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7174" name="Immagine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latin typeface="Verdana" pitchFamily="34" charset="0"/>
              </a:rPr>
              <a:t>®</a:t>
            </a:r>
            <a:r>
              <a:rPr lang="it-IT" altLang="it-IT" sz="500" smtClean="0"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50" y="59975"/>
            <a:ext cx="756000" cy="792000"/>
          </a:xfrm>
          <a:prstGeom prst="rect">
            <a:avLst/>
          </a:prstGeom>
        </p:spPr>
      </p:pic>
      <p:pic>
        <p:nvPicPr>
          <p:cNvPr id="717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07" r:id="rId1"/>
    <p:sldLayoutId id="2147512633" r:id="rId2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8196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latin typeface="Verdana" pitchFamily="34" charset="0"/>
              </a:rPr>
              <a:t>®</a:t>
            </a:r>
            <a:r>
              <a:rPr lang="it-IT" altLang="it-IT" sz="500" smtClean="0"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50" y="59975"/>
            <a:ext cx="756000" cy="792000"/>
          </a:xfrm>
          <a:prstGeom prst="rect">
            <a:avLst/>
          </a:prstGeom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08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1"/>
          <p:cNvSpPr txBox="1">
            <a:spLocks/>
          </p:cNvSpPr>
          <p:nvPr/>
        </p:nvSpPr>
        <p:spPr>
          <a:xfrm>
            <a:off x="-4763" y="225425"/>
            <a:ext cx="9145588" cy="5032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sp>
        <p:nvSpPr>
          <p:cNvPr id="24" name="Titolo 1"/>
          <p:cNvSpPr txBox="1">
            <a:spLocks/>
          </p:cNvSpPr>
          <p:nvPr/>
        </p:nvSpPr>
        <p:spPr>
          <a:xfrm>
            <a:off x="-3175" y="4710113"/>
            <a:ext cx="9145588" cy="3270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</a:ln>
        </p:spPr>
        <p:txBody>
          <a:bodyPr lIns="91426" tIns="45713" rIns="91426" bIns="45713"/>
          <a:lstStyle>
            <a:lvl1pPr algn="ctr" defTabSz="914400" rtl="0" eaLnBrk="1" latinLnBrk="0" hangingPunct="1">
              <a:spcBef>
                <a:spcPct val="0"/>
              </a:spcBef>
              <a:buNone/>
              <a:defRPr lang="it-IT" sz="3600" b="0" kern="1200" dirty="0">
                <a:ln>
                  <a:noFill/>
                </a:ln>
                <a:solidFill>
                  <a:srgbClr val="009900"/>
                </a:solidFill>
                <a:effectLst/>
                <a:latin typeface="Gill Sans MT" pitchFamily="34" charset="0"/>
                <a:ea typeface="+mj-ea"/>
                <a:cs typeface="+mj-cs"/>
              </a:defRPr>
            </a:lvl1pPr>
          </a:lstStyle>
          <a:p>
            <a:pPr>
              <a:defRPr/>
            </a:pPr>
            <a:endParaRPr>
              <a:solidFill>
                <a:schemeClr val="bg1"/>
              </a:solidFill>
            </a:endParaRPr>
          </a:p>
        </p:txBody>
      </p:sp>
      <p:pic>
        <p:nvPicPr>
          <p:cNvPr id="9220" name="Immagin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3" y="4652963"/>
            <a:ext cx="1689100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20"/>
          <p:cNvSpPr>
            <a:spLocks noChangeArrowheads="1"/>
          </p:cNvSpPr>
          <p:nvPr/>
        </p:nvSpPr>
        <p:spPr bwMode="auto">
          <a:xfrm>
            <a:off x="3379788" y="4787900"/>
            <a:ext cx="2382837" cy="16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41" tIns="45669" rIns="91341" bIns="45669">
            <a:spAutoFit/>
          </a:bodyPr>
          <a:lstStyle>
            <a:lvl1pPr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912813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it-IT" altLang="it-IT" sz="500" smtClean="0">
                <a:latin typeface="Verdana" pitchFamily="34" charset="0"/>
              </a:rPr>
              <a:t>Materiale ad uso esclusivo dei Family Banker</a:t>
            </a:r>
            <a:r>
              <a:rPr lang="it-IT" altLang="it-IT" sz="500" baseline="30000" smtClean="0">
                <a:latin typeface="Verdana" pitchFamily="34" charset="0"/>
              </a:rPr>
              <a:t>®</a:t>
            </a:r>
            <a:r>
              <a:rPr lang="it-IT" altLang="it-IT" sz="500" smtClean="0">
                <a:latin typeface="Verdana" pitchFamily="34" charset="0"/>
              </a:rPr>
              <a:t> di Banca Mediolanum</a:t>
            </a:r>
          </a:p>
        </p:txBody>
      </p:sp>
      <p:sp>
        <p:nvSpPr>
          <p:cNvPr id="29" name="Ovale 28"/>
          <p:cNvSpPr/>
          <p:nvPr/>
        </p:nvSpPr>
        <p:spPr>
          <a:xfrm>
            <a:off x="34925" y="79375"/>
            <a:ext cx="792163" cy="792163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28" name="Immagine 27"/>
          <p:cNvPicPr>
            <a:picLocks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50" y="59975"/>
            <a:ext cx="756000" cy="792000"/>
          </a:xfrm>
          <a:prstGeom prst="rect">
            <a:avLst/>
          </a:prstGeom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1" t="38551" r="2139" b="33249"/>
          <a:stretch>
            <a:fillRect/>
          </a:stretch>
        </p:blipFill>
        <p:spPr bwMode="auto">
          <a:xfrm>
            <a:off x="7524750" y="4738688"/>
            <a:ext cx="119221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512609" r:id="rId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ctr" defTabSz="911225" rtl="0" eaLnBrk="0" fontAlgn="base" hangingPunct="0">
        <a:spcBef>
          <a:spcPct val="0"/>
        </a:spcBef>
        <a:spcAft>
          <a:spcPct val="0"/>
        </a:spcAft>
        <a:defRPr lang="it-IT" sz="3600" kern="1200" dirty="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1pPr>
      <a:lvl2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2pPr>
      <a:lvl3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3pPr>
      <a:lvl4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4pPr>
      <a:lvl5pPr algn="ctr" defTabSz="911225" rtl="0" eaLnBrk="0" fontAlgn="base" hangingPunct="0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  <a:ea typeface="ＭＳ Ｐゴシック" charset="0"/>
          <a:cs typeface="ＭＳ Ｐゴシック" charset="0"/>
        </a:defRPr>
      </a:lvl5pPr>
      <a:lvl6pPr marL="456784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6pPr>
      <a:lvl7pPr marL="913568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7pPr>
      <a:lvl8pPr marL="1370352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8pPr>
      <a:lvl9pPr marL="1827136" algn="ctr" defTabSz="911981" rtl="0" fontAlgn="base">
        <a:spcBef>
          <a:spcPct val="0"/>
        </a:spcBef>
        <a:spcAft>
          <a:spcPct val="0"/>
        </a:spcAft>
        <a:defRPr sz="3600">
          <a:solidFill>
            <a:srgbClr val="009900"/>
          </a:solidFill>
          <a:latin typeface="Gill Sans MT" pitchFamily="34" charset="0"/>
        </a:defRPr>
      </a:lvl9pPr>
    </p:titleStyle>
    <p:bodyStyle>
      <a:lvl1pPr marL="339725" indent="-3397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39775" indent="-28257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2pPr>
      <a:lvl3pPr marL="11398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3pPr>
      <a:lvl4pPr marL="1597025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4pPr>
      <a:lvl5pPr marL="2052638" indent="-225425" algn="l" defTabSz="9112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/>
        </a:defRPr>
      </a:lvl5pPr>
      <a:lvl6pPr marL="251212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876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627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375" indent="-228374" algn="l" defTabSz="91350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7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501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25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0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749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500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24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998" algn="l" defTabSz="91350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0" y="1707654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6600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Lorenzo Borelli</a:t>
            </a:r>
            <a:endParaRPr lang="it-IT" sz="6600" dirty="0"/>
          </a:p>
        </p:txBody>
      </p:sp>
      <p:sp>
        <p:nvSpPr>
          <p:cNvPr id="3" name="Rettangolo 2"/>
          <p:cNvSpPr/>
          <p:nvPr/>
        </p:nvSpPr>
        <p:spPr>
          <a:xfrm>
            <a:off x="0" y="3723878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200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Teatro </a:t>
            </a:r>
            <a:r>
              <a:rPr lang="it-IT" sz="3200" dirty="0" err="1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Centofiori</a:t>
            </a:r>
            <a:r>
              <a:rPr lang="it-IT" sz="3200" dirty="0" smtClean="0">
                <a:solidFill>
                  <a:schemeClr val="tx2"/>
                </a:solidFill>
                <a:latin typeface="Aharoni" pitchFamily="2" charset="-79"/>
                <a:cs typeface="Aharoni" pitchFamily="2" charset="-79"/>
              </a:rPr>
              <a:t> – 24/09/2015</a:t>
            </a:r>
            <a:endParaRPr lang="it-IT" sz="3200" dirty="0"/>
          </a:p>
        </p:txBody>
      </p:sp>
    </p:spTree>
    <p:extLst>
      <p:ext uri="{BB962C8B-B14F-4D97-AF65-F5344CB8AC3E}">
        <p14:creationId xmlns="" xmlns:p14="http://schemas.microsoft.com/office/powerpoint/2010/main" val="395396694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ipartitalia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857250"/>
            <a:ext cx="6899148" cy="42862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ipartitalia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834390"/>
            <a:ext cx="7414641" cy="430911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ripartitalia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16711"/>
            <a:ext cx="7540943" cy="4026789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580112" y="4219080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Fonte: Sole24Ore – 2 Settembre 2015</a:t>
            </a:r>
            <a:endParaRPr 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3" y="1059582"/>
            <a:ext cx="6007166" cy="266429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843558"/>
            <a:ext cx="4069826" cy="1738566"/>
          </a:xfrm>
          <a:prstGeom prst="rect">
            <a:avLst/>
          </a:prstGeom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0" y="123478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0" rIns="360000" anchor="ctr">
            <a:spAutoFit/>
          </a:bodyPr>
          <a:lstStyle/>
          <a:p>
            <a:pPr algn="ctr"/>
            <a:r>
              <a:rPr lang="it-IT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Tasso </a:t>
            </a:r>
            <a:r>
              <a:rPr lang="it-IT" sz="32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Euribor</a:t>
            </a:r>
            <a:r>
              <a:rPr lang="it-IT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3M</a:t>
            </a:r>
            <a:endParaRPr lang="it-IT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983668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5076056" y="1266325"/>
            <a:ext cx="381528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0D3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Rendimenti Titoli Obbligazionari a 10 anni 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5580112" y="4219080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Fonte: Sole24Ore – 2 Settembre 2015</a:t>
            </a:r>
            <a:endParaRPr 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95536" y="5924"/>
            <a:ext cx="4536504" cy="49326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1071226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220072" y="1419622"/>
            <a:ext cx="3787571" cy="206210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rgbClr val="0D3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100.000€ </a:t>
            </a:r>
          </a:p>
          <a:p>
            <a:pPr algn="ctr"/>
            <a:r>
              <a:rPr lang="it-IT" sz="3200" b="1" dirty="0" smtClean="0">
                <a:solidFill>
                  <a:srgbClr val="0D3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12 mesi</a:t>
            </a:r>
          </a:p>
          <a:p>
            <a:pPr algn="ctr"/>
            <a:r>
              <a:rPr lang="it-IT" sz="3200" b="1" dirty="0" smtClean="0">
                <a:solidFill>
                  <a:srgbClr val="0D3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30€ </a:t>
            </a:r>
            <a:r>
              <a:rPr lang="it-IT" sz="3200" b="1" dirty="0">
                <a:solidFill>
                  <a:srgbClr val="0D3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lordi</a:t>
            </a:r>
          </a:p>
          <a:p>
            <a:pPr algn="ctr"/>
            <a:r>
              <a:rPr lang="it-IT" sz="3200" b="1" dirty="0" smtClean="0">
                <a:solidFill>
                  <a:srgbClr val="0D335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 interessi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5580112" y="4219080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Fonte: Sole24Ore – 2 Settembre 2015</a:t>
            </a:r>
            <a:endParaRPr lang="it-IT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224" y="123478"/>
            <a:ext cx="4284993" cy="45365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034993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488590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56920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70845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1,40 ripartital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31590"/>
            <a:ext cx="9144000" cy="32385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7.0&quot;&gt;&lt;object type=&quot;1&quot; unique_id=&quot;10001&quot;&gt;&lt;object type=&quot;8&quot; unique_id=&quot;354539&quot;&gt;&lt;/object&gt;&lt;object type=&quot;2&quot; unique_id=&quot;354540&quot;&gt;&lt;object type=&quot;3&quot; unique_id=&quot;466208&quot;&gt;&lt;property id=&quot;20148&quot; value=&quot;5&quot;/&gt;&lt;property id=&quot;20300&quot; value=&quot;Slide 2&quot;/&gt;&lt;property id=&quot;20307&quot; value=&quot;2444&quot;/&gt;&lt;/object&gt;&lt;object type=&quot;3&quot; unique_id=&quot;466209&quot;&gt;&lt;property id=&quot;20148&quot; value=&quot;5&quot;/&gt;&lt;property id=&quot;20300&quot; value=&quot;Slide 3&quot;/&gt;&lt;property id=&quot;20307&quot; value=&quot;2446&quot;/&gt;&lt;/object&gt;&lt;object type=&quot;3&quot; unique_id=&quot;477079&quot;&gt;&lt;property id=&quot;20148&quot; value=&quot;5&quot;/&gt;&lt;property id=&quot;20300&quot; value=&quot;Slide 1&quot;/&gt;&lt;property id=&quot;20307&quot; value=&quot;3491&quot;/&gt;&lt;/object&gt;&lt;object type=&quot;3&quot; unique_id=&quot;477127&quot;&gt;&lt;property id=&quot;20148&quot; value=&quot;5&quot;/&gt;&lt;property id=&quot;20300&quot; value=&quot;Slide 43&quot;/&gt;&lt;property id=&quot;20307&quot; value=&quot;3636&quot;/&gt;&lt;/object&gt;&lt;object type=&quot;3&quot; unique_id=&quot;478168&quot;&gt;&lt;property id=&quot;20148&quot; value=&quot;5&quot;/&gt;&lt;property id=&quot;20300&quot; value=&quot;Slide 25&quot;/&gt;&lt;property id=&quot;20307&quot; value=&quot;3727&quot;/&gt;&lt;/object&gt;&lt;object type=&quot;3&quot; unique_id=&quot;478169&quot;&gt;&lt;property id=&quot;20148&quot; value=&quot;5&quot;/&gt;&lt;property id=&quot;20300&quot; value=&quot;Slide 35&quot;/&gt;&lt;property id=&quot;20307&quot; value=&quot;3729&quot;/&gt;&lt;/object&gt;&lt;object type=&quot;3&quot; unique_id=&quot;483224&quot;&gt;&lt;property id=&quot;20148&quot; value=&quot;5&quot;/&gt;&lt;property id=&quot;20300&quot; value=&quot;Slide 4&quot;/&gt;&lt;property id=&quot;20307&quot; value=&quot;3882&quot;/&gt;&lt;/object&gt;&lt;object type=&quot;3&quot; unique_id=&quot;483225&quot;&gt;&lt;property id=&quot;20148&quot; value=&quot;5&quot;/&gt;&lt;property id=&quot;20300&quot; value=&quot;Slide 5&quot;/&gt;&lt;property id=&quot;20307&quot; value=&quot;3883&quot;/&gt;&lt;/object&gt;&lt;object type=&quot;3&quot; unique_id=&quot;483229&quot;&gt;&lt;property id=&quot;20148&quot; value=&quot;5&quot;/&gt;&lt;property id=&quot;20300&quot; value=&quot;Slide 18&quot;/&gt;&lt;property id=&quot;20307&quot; value=&quot;3881&quot;/&gt;&lt;/object&gt;&lt;object type=&quot;3&quot; unique_id=&quot;483230&quot;&gt;&lt;property id=&quot;20148&quot; value=&quot;5&quot;/&gt;&lt;property id=&quot;20300&quot; value=&quot;Slide 19&quot;/&gt;&lt;property id=&quot;20307&quot; value=&quot;3864&quot;/&gt;&lt;/object&gt;&lt;object type=&quot;3&quot; unique_id=&quot;483232&quot;&gt;&lt;property id=&quot;20148&quot; value=&quot;5&quot;/&gt;&lt;property id=&quot;20300&quot; value=&quot;Slide 22&quot;/&gt;&lt;property id=&quot;20307&quot; value=&quot;3860&quot;/&gt;&lt;/object&gt;&lt;object type=&quot;3&quot; unique_id=&quot;483233&quot;&gt;&lt;property id=&quot;20148&quot; value=&quot;5&quot;/&gt;&lt;property id=&quot;20300&quot; value=&quot;Slide 23&quot;/&gt;&lt;property id=&quot;20307&quot; value=&quot;3861&quot;/&gt;&lt;/object&gt;&lt;object type=&quot;3&quot; unique_id=&quot;483234&quot;&gt;&lt;property id=&quot;20148&quot; value=&quot;5&quot;/&gt;&lt;property id=&quot;20300&quot; value=&quot;Slide 24&quot;/&gt;&lt;property id=&quot;20307&quot; value=&quot;3878&quot;/&gt;&lt;/object&gt;&lt;object type=&quot;3&quot; unique_id=&quot;483235&quot;&gt;&lt;property id=&quot;20148&quot; value=&quot;5&quot;/&gt;&lt;property id=&quot;20300&quot; value=&quot;Slide 26&quot;/&gt;&lt;property id=&quot;20307&quot; value=&quot;3871&quot;/&gt;&lt;/object&gt;&lt;object type=&quot;3&quot; unique_id=&quot;483236&quot;&gt;&lt;property id=&quot;20148&quot; value=&quot;5&quot;/&gt;&lt;property id=&quot;20300&quot; value=&quot;Slide 27&quot;/&gt;&lt;property id=&quot;20307&quot; value=&quot;3872&quot;/&gt;&lt;/object&gt;&lt;object type=&quot;3&quot; unique_id=&quot;483237&quot;&gt;&lt;property id=&quot;20148&quot; value=&quot;5&quot;/&gt;&lt;property id=&quot;20300&quot; value=&quot;Slide 29&quot;/&gt;&lt;property id=&quot;20307&quot; value=&quot;3870&quot;/&gt;&lt;/object&gt;&lt;object type=&quot;3&quot; unique_id=&quot;483239&quot;&gt;&lt;property id=&quot;20148&quot; value=&quot;5&quot;/&gt;&lt;property id=&quot;20300&quot; value=&quot;Slide 33&quot;/&gt;&lt;property id=&quot;20307&quot; value=&quot;3879&quot;/&gt;&lt;/object&gt;&lt;object type=&quot;3&quot; unique_id=&quot;483241&quot;&gt;&lt;property id=&quot;20148&quot; value=&quot;5&quot;/&gt;&lt;property id=&quot;20300&quot; value=&quot;Slide 36&quot;/&gt;&lt;property id=&quot;20307&quot; value=&quot;3884&quot;/&gt;&lt;/object&gt;&lt;object type=&quot;3&quot; unique_id=&quot;483242&quot;&gt;&lt;property id=&quot;20148&quot; value=&quot;5&quot;/&gt;&lt;property id=&quot;20300&quot; value=&quot;Slide 37&quot;/&gt;&lt;property id=&quot;20307&quot; value=&quot;3885&quot;/&gt;&lt;/object&gt;&lt;object type=&quot;3&quot; unique_id=&quot;483243&quot;&gt;&lt;property id=&quot;20148&quot; value=&quot;5&quot;/&gt;&lt;property id=&quot;20300&quot; value=&quot;Slide 38&quot;/&gt;&lt;property id=&quot;20307&quot; value=&quot;3886&quot;/&gt;&lt;/object&gt;&lt;object type=&quot;3&quot; unique_id=&quot;483244&quot;&gt;&lt;property id=&quot;20148&quot; value=&quot;5&quot;/&gt;&lt;property id=&quot;20300&quot; value=&quot;Slide 39&quot;/&gt;&lt;property id=&quot;20307&quot; value=&quot;3887&quot;/&gt;&lt;/object&gt;&lt;object type=&quot;3&quot; unique_id=&quot;483245&quot;&gt;&lt;property id=&quot;20148&quot; value=&quot;5&quot;/&gt;&lt;property id=&quot;20300&quot; value=&quot;Slide 40&quot;/&gt;&lt;property id=&quot;20307&quot; value=&quot;3888&quot;/&gt;&lt;/object&gt;&lt;object type=&quot;3&quot; unique_id=&quot;483246&quot;&gt;&lt;property id=&quot;20148&quot; value=&quot;5&quot;/&gt;&lt;property id=&quot;20300&quot; value=&quot;Slide 41&quot;/&gt;&lt;property id=&quot;20307&quot; value=&quot;3874&quot;/&gt;&lt;/object&gt;&lt;object type=&quot;3&quot; unique_id=&quot;483247&quot;&gt;&lt;property id=&quot;20148&quot; value=&quot;5&quot;/&gt;&lt;property id=&quot;20300&quot; value=&quot;Slide 42&quot;/&gt;&lt;property id=&quot;20307&quot; value=&quot;3889&quot;/&gt;&lt;/object&gt;&lt;object type=&quot;3&quot; unique_id=&quot;483654&quot;&gt;&lt;property id=&quot;20148&quot; value=&quot;5&quot;/&gt;&lt;property id=&quot;20300&quot; value=&quot;Slide 28&quot;/&gt;&lt;property id=&quot;20307&quot; value=&quot;3890&quot;/&gt;&lt;/object&gt;&lt;object type=&quot;3&quot; unique_id=&quot;483655&quot;&gt;&lt;property id=&quot;20148&quot; value=&quot;5&quot;/&gt;&lt;property id=&quot;20300&quot; value=&quot;Slide 30&quot;/&gt;&lt;property id=&quot;20307&quot; value=&quot;3891&quot;/&gt;&lt;/object&gt;&lt;object type=&quot;3&quot; unique_id=&quot;484521&quot;&gt;&lt;property id=&quot;20148&quot; value=&quot;5&quot;/&gt;&lt;property id=&quot;20300&quot; value=&quot;Slide 6&quot;/&gt;&lt;property id=&quot;20307&quot; value=&quot;3899&quot;/&gt;&lt;/object&gt;&lt;object type=&quot;3&quot; unique_id=&quot;484522&quot;&gt;&lt;property id=&quot;20148&quot; value=&quot;5&quot;/&gt;&lt;property id=&quot;20300&quot; value=&quot;Slide 7 - &amp;quot;Il BTP e gli Italiani&amp;quot;&quot;/&gt;&lt;property id=&quot;20307&quot; value=&quot;3900&quot;/&gt;&lt;/object&gt;&lt;object type=&quot;3&quot; unique_id=&quot;484523&quot;&gt;&lt;property id=&quot;20148&quot; value=&quot;5&quot;/&gt;&lt;property id=&quot;20300&quot; value=&quot;Slide 8&quot;/&gt;&lt;property id=&quot;20307&quot; value=&quot;3901&quot;/&gt;&lt;/object&gt;&lt;object type=&quot;3&quot; unique_id=&quot;484524&quot;&gt;&lt;property id=&quot;20148&quot; value=&quot;5&quot;/&gt;&lt;property id=&quot;20300&quot; value=&quot;Slide 9 - &amp;quot;teoria&amp;#x0D;&amp;#x0A;C apital&amp;#x0D;&amp;#x0A;A sset&amp;#x0D;&amp;#x0A;M odel&amp;#x0D;&amp;#x0A;P ricing        &amp;#x0D;&amp;#x0A;pratica&amp;#x0D;&amp;#x0A;Rendimento di un investimento dipende dal rischio dello stes&quot;/&gt;&lt;property id=&quot;20307&quot; value=&quot;3902&quot;/&gt;&lt;/object&gt;&lt;object type=&quot;3&quot; unique_id=&quot;484525&quot;&gt;&lt;property id=&quot;20148&quot; value=&quot;5&quot;/&gt;&lt;property id=&quot;20300&quot; value=&quot;Slide 10&quot;/&gt;&lt;property id=&quot;20307&quot; value=&quot;3903&quot;/&gt;&lt;/object&gt;&lt;object type=&quot;3&quot; unique_id=&quot;484526&quot;&gt;&lt;property id=&quot;20148&quot; value=&quot;5&quot;/&gt;&lt;property id=&quot;20300&quot; value=&quot;Slide 11 - &amp;quot;&amp;#x0D;&amp;#x0A;Perchè la fine del rendimento del BTP&amp;#x0D;&amp;#x0A;&amp;quot;&quot;/&gt;&lt;property id=&quot;20307&quot; value=&quot;3904&quot;/&gt;&lt;/object&gt;&lt;object type=&quot;3&quot; unique_id=&quot;484527&quot;&gt;&lt;property id=&quot;20148&quot; value=&quot;5&quot;/&gt;&lt;property id=&quot;20300&quot; value=&quot;Slide 12&quot;/&gt;&lt;property id=&quot;20307&quot; value=&quot;3905&quot;/&gt;&lt;/object&gt;&lt;object type=&quot;3&quot; unique_id=&quot;484528&quot;&gt;&lt;property id=&quot;20148&quot; value=&quot;5&quot;/&gt;&lt;property id=&quot;20300&quot; value=&quot;Slide 13 - &amp;quot;&amp;#x0D;&amp;#x0A;Il tasso privo di rischio è tornato!!!&amp;#x0D;&amp;#x0A;&amp;quot;&quot;/&gt;&lt;property id=&quot;20307&quot; value=&quot;3906&quot;/&gt;&lt;/object&gt;&lt;object type=&quot;3&quot; unique_id=&quot;484529&quot;&gt;&lt;property id=&quot;20148&quot; value=&quot;5&quot;/&gt;&lt;property id=&quot;20300&quot; value=&quot;Slide 14 - &amp;quot;&amp;#x0D;&amp;#x0A;L’ Italia è “BANCOCENTRICA” &amp;#x0D;&amp;#x0A;e “TASSOCENTRICA” &amp;#x0D;&amp;#x0A;&amp;quot;&quot;/&gt;&lt;property id=&quot;20307&quot; value=&quot;3907&quot;/&gt;&lt;/object&gt;&lt;object type=&quot;3&quot; unique_id=&quot;484530&quot;&gt;&lt;property id=&quot;20148&quot; value=&quot;5&quot;/&gt;&lt;property id=&quot;20300&quot; value=&quot;Slide 15&quot;/&gt;&lt;property id=&quot;20307&quot; value=&quot;3908&quot;/&gt;&lt;/object&gt;&lt;object type=&quot;3&quot; unique_id=&quot;484531&quot;&gt;&lt;property id=&quot;20148&quot; value=&quot;5&quot;/&gt;&lt;property id=&quot;20300&quot; value=&quot;Slide 16 - &amp;quot;&amp;#x0D;&amp;#x0A;&amp;#x0D;&amp;#x0A;&amp;quot;&quot;/&gt;&lt;property id=&quot;20307&quot; value=&quot;3909&quot;/&gt;&lt;/object&gt;&lt;object type=&quot;3&quot; unique_id=&quot;484532&quot;&gt;&lt;property id=&quot;20148&quot; value=&quot;5&quot;/&gt;&lt;property id=&quot;20300&quot; value=&quot;Slide 17 - &amp;quot;&amp;#x0D;&amp;#x0A;Fine del BTp = Fine del “Fai da te”&amp;#x0D;&amp;#x0A;&amp;quot;&quot;/&gt;&lt;property id=&quot;20307&quot; value=&quot;3910&quot;/&gt;&lt;/object&gt;&lt;object type=&quot;3&quot; unique_id=&quot;484533&quot;&gt;&lt;property id=&quot;20148&quot; value=&quot;5&quot;/&gt;&lt;property id=&quot;20300&quot; value=&quot;Slide 20&quot;/&gt;&lt;property id=&quot;20307&quot; value=&quot;3898&quot;/&gt;&lt;/object&gt;&lt;object type=&quot;3&quot; unique_id=&quot;484534&quot;&gt;&lt;property id=&quot;20148&quot; value=&quot;5&quot;/&gt;&lt;property id=&quot;20300&quot; value=&quot;Slide 21&quot;/&gt;&lt;property id=&quot;20307&quot; value=&quot;3896&quot;/&gt;&lt;/object&gt;&lt;object type=&quot;3&quot; unique_id=&quot;484535&quot;&gt;&lt;property id=&quot;20148&quot; value=&quot;5&quot;/&gt;&lt;property id=&quot;20300&quot; value=&quot;Slide 31&quot;/&gt;&lt;property id=&quot;20307&quot; value=&quot;3894&quot;/&gt;&lt;/object&gt;&lt;object type=&quot;3&quot; unique_id=&quot;484536&quot;&gt;&lt;property id=&quot;20148&quot; value=&quot;5&quot;/&gt;&lt;property id=&quot;20300&quot; value=&quot;Slide 32&quot;/&gt;&lt;property id=&quot;20307&quot; value=&quot;3893&quot;/&gt;&lt;/object&gt;&lt;object type=&quot;3&quot; unique_id=&quot;484537&quot;&gt;&lt;property id=&quot;20148&quot; value=&quot;5&quot;/&gt;&lt;property id=&quot;20300&quot; value=&quot;Slide 34&quot;/&gt;&lt;property id=&quot;20307&quot; value=&quot;389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3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3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8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21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2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4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4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4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3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3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4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3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4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4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0E0C62A402ED54FB6724444EE83A48A" ma:contentTypeVersion="" ma:contentTypeDescription="Creare un nuovo documento." ma:contentTypeScope="" ma:versionID="f160b48d99340cec71ecc0fd74c6c077">
  <xsd:schema xmlns:xsd="http://www.w3.org/2001/XMLSchema" xmlns:xs="http://www.w3.org/2001/XMLSchema" xmlns:p="http://schemas.microsoft.com/office/2006/metadata/properties" xmlns:ns2="ba9c0c21-9146-4c69-84c2-f087c0ba7fb4" xmlns:ns3="1a3f0048-fda3-4db6-a193-b0df07ad243a" targetNamespace="http://schemas.microsoft.com/office/2006/metadata/properties" ma:root="true" ma:fieldsID="dce8b6f5a1381f63c654651b97dfe4da" ns2:_="" ns3:_="">
    <xsd:import namespace="ba9c0c21-9146-4c69-84c2-f087c0ba7fb4"/>
    <xsd:import namespace="1a3f0048-fda3-4db6-a193-b0df07ad243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9c0c21-9146-4c69-84c2-f087c0ba7fb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Condiviso con dettagli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3f0048-fda3-4db6-a193-b0df07ad243a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Hash suggerimento condivisione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FEECC7F-BFC0-4485-82EE-0F79FD89F88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5F40B29-0D5E-4E94-A42E-E6AC4E9C8B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E51A1F-452B-4EA0-A166-1E8C5510369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9c0c21-9146-4c69-84c2-f087c0ba7fb4"/>
    <ds:schemaRef ds:uri="1a3f0048-fda3-4db6-a193-b0df07ad243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38882</TotalTime>
  <Words>46</Words>
  <Application>Microsoft Office PowerPoint</Application>
  <PresentationFormat>Presentazione su schermo (16:9)</PresentationFormat>
  <Paragraphs>11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27</vt:i4>
      </vt:variant>
      <vt:variant>
        <vt:lpstr>Titoli diapositive</vt:lpstr>
      </vt:variant>
      <vt:variant>
        <vt:i4>13</vt:i4>
      </vt:variant>
    </vt:vector>
  </HeadingPairs>
  <TitlesOfParts>
    <vt:vector size="40" baseType="lpstr">
      <vt:lpstr>34_Tema di Office</vt:lpstr>
      <vt:lpstr>36_Tema di Office</vt:lpstr>
      <vt:lpstr>31_Tema di Office</vt:lpstr>
      <vt:lpstr>25_Tema di Office</vt:lpstr>
      <vt:lpstr>27_Tema di Office</vt:lpstr>
      <vt:lpstr>28_Tema di Office</vt:lpstr>
      <vt:lpstr>29_Tema di Office</vt:lpstr>
      <vt:lpstr>30_Tema di Office</vt:lpstr>
      <vt:lpstr>32_Tema di Office</vt:lpstr>
      <vt:lpstr>35_Tema di Office</vt:lpstr>
      <vt:lpstr>38_Tema di Office</vt:lpstr>
      <vt:lpstr>19_Tema di Office</vt:lpstr>
      <vt:lpstr>18_Tema di Office</vt:lpstr>
      <vt:lpstr>22_Tema di Office</vt:lpstr>
      <vt:lpstr>18_Personalizza struttura</vt:lpstr>
      <vt:lpstr>15_Personalizza struttura</vt:lpstr>
      <vt:lpstr>21_Personalizza struttura</vt:lpstr>
      <vt:lpstr>12_Personalizza struttura</vt:lpstr>
      <vt:lpstr>14_Personalizza struttura</vt:lpstr>
      <vt:lpstr>43_Tema di Office</vt:lpstr>
      <vt:lpstr>42_Tema di Office</vt:lpstr>
      <vt:lpstr>33_Tema di Office</vt:lpstr>
      <vt:lpstr>39_Tema di Office</vt:lpstr>
      <vt:lpstr>44_Tema di Office</vt:lpstr>
      <vt:lpstr>37_Tema di Office</vt:lpstr>
      <vt:lpstr>40_Tema di Office</vt:lpstr>
      <vt:lpstr>41_Tema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zallar</dc:creator>
  <cp:lastModifiedBy>Admin</cp:lastModifiedBy>
  <cp:revision>2153</cp:revision>
  <cp:lastPrinted>2015-09-03T08:10:03Z</cp:lastPrinted>
  <dcterms:created xsi:type="dcterms:W3CDTF">2013-10-02T14:01:48Z</dcterms:created>
  <dcterms:modified xsi:type="dcterms:W3CDTF">2015-09-24T08:38:24Z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0x01010050E0C62A402ED54FB6724444EE83A48A</vt:lpwstr>
  </property>
</Properties>
</file>